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5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6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1" r:id="rId4"/>
    <p:sldMasterId id="2147483745" r:id="rId5"/>
    <p:sldMasterId id="2147483714" r:id="rId6"/>
    <p:sldMasterId id="2147483786" r:id="rId7"/>
    <p:sldMasterId id="2147483648" r:id="rId8"/>
    <p:sldMasterId id="2147483730" r:id="rId9"/>
    <p:sldMasterId id="2147483834" r:id="rId10"/>
  </p:sldMasterIdLst>
  <p:notesMasterIdLst>
    <p:notesMasterId r:id="rId24"/>
  </p:notesMasterIdLst>
  <p:sldIdLst>
    <p:sldId id="435" r:id="rId11"/>
    <p:sldId id="474" r:id="rId12"/>
    <p:sldId id="445" r:id="rId13"/>
    <p:sldId id="517" r:id="rId14"/>
    <p:sldId id="519" r:id="rId15"/>
    <p:sldId id="520" r:id="rId16"/>
    <p:sldId id="446" r:id="rId17"/>
    <p:sldId id="521" r:id="rId18"/>
    <p:sldId id="479" r:id="rId19"/>
    <p:sldId id="524" r:id="rId20"/>
    <p:sldId id="522" r:id="rId21"/>
    <p:sldId id="518" r:id="rId22"/>
    <p:sldId id="49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er3" initials="WG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B89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02" autoAdjust="0"/>
    <p:restoredTop sz="70143" autoAdjust="0"/>
  </p:normalViewPr>
  <p:slideViewPr>
    <p:cSldViewPr snapToGrid="0" snapToObjects="1" showGuides="1">
      <p:cViewPr>
        <p:scale>
          <a:sx n="70" d="100"/>
          <a:sy n="70" d="100"/>
        </p:scale>
        <p:origin x="-3056" y="-536"/>
      </p:cViewPr>
      <p:guideLst>
        <p:guide orient="horz" pos="3800"/>
        <p:guide orient="horz" pos="1215"/>
        <p:guide orient="horz" pos="4131"/>
        <p:guide orient="horz" pos="2736"/>
        <p:guide orient="horz" pos="398"/>
        <p:guide orient="horz" pos="864"/>
        <p:guide orient="horz" pos="784"/>
        <p:guide orient="horz" pos="1536"/>
        <p:guide orient="horz" pos="1603"/>
        <p:guide orient="horz" pos="2454"/>
        <p:guide orient="horz" pos="3508"/>
        <p:guide orient="horz" pos="3141"/>
        <p:guide orient="horz" pos="3418"/>
        <p:guide orient="horz" pos="4276"/>
        <p:guide pos="288"/>
        <p:guide pos="5472"/>
        <p:guide pos="1417"/>
        <p:guide pos="1642"/>
        <p:guide pos="2882"/>
        <p:guide pos="4592"/>
        <p:guide pos="4117"/>
        <p:guide pos="434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7" d="100"/>
        <a:sy n="47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6.xml"/><Relationship Id="rId20" Type="http://schemas.openxmlformats.org/officeDocument/2006/relationships/slide" Target="slides/slide10.xml"/><Relationship Id="rId21" Type="http://schemas.openxmlformats.org/officeDocument/2006/relationships/slide" Target="slides/slide11.xml"/><Relationship Id="rId22" Type="http://schemas.openxmlformats.org/officeDocument/2006/relationships/slide" Target="slides/slide12.xml"/><Relationship Id="rId23" Type="http://schemas.openxmlformats.org/officeDocument/2006/relationships/slide" Target="slides/slide13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commentAuthors" Target="commentAuthors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Master" Target="slideMasters/slideMaster7.xml"/><Relationship Id="rId11" Type="http://schemas.openxmlformats.org/officeDocument/2006/relationships/slide" Target="slides/slide1.xml"/><Relationship Id="rId12" Type="http://schemas.openxmlformats.org/officeDocument/2006/relationships/slide" Target="slides/slide2.xml"/><Relationship Id="rId13" Type="http://schemas.openxmlformats.org/officeDocument/2006/relationships/slide" Target="slides/slide3.xml"/><Relationship Id="rId14" Type="http://schemas.openxmlformats.org/officeDocument/2006/relationships/slide" Target="slides/slide4.xml"/><Relationship Id="rId15" Type="http://schemas.openxmlformats.org/officeDocument/2006/relationships/slide" Target="slides/slide5.xml"/><Relationship Id="rId16" Type="http://schemas.openxmlformats.org/officeDocument/2006/relationships/slide" Target="slides/slide6.xml"/><Relationship Id="rId17" Type="http://schemas.openxmlformats.org/officeDocument/2006/relationships/slide" Target="slides/slide7.xml"/><Relationship Id="rId18" Type="http://schemas.openxmlformats.org/officeDocument/2006/relationships/slide" Target="slides/slide8.xml"/><Relationship Id="rId19" Type="http://schemas.openxmlformats.org/officeDocument/2006/relationships/slide" Target="slides/slide9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slideMaster" Target="slideMasters/slideMaster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AA4383-2128-4171-A320-922DB05B13F5}" type="doc">
      <dgm:prSet loTypeId="urn:microsoft.com/office/officeart/2005/8/layout/pyramid1" loCatId="pyramid" qsTypeId="urn:microsoft.com/office/officeart/2005/8/quickstyle/simple1#2" qsCatId="simple" csTypeId="urn:microsoft.com/office/officeart/2005/8/colors/accent1_2#4" csCatId="accent1" phldr="1"/>
      <dgm:spPr/>
    </dgm:pt>
    <dgm:pt modelId="{C87B50EA-60D6-4BA7-932A-0FD15ACE7882}">
      <dgm:prSet phldrT="[Text]" custT="1"/>
      <dgm:spPr>
        <a:solidFill>
          <a:srgbClr val="92D050"/>
        </a:solidFill>
      </dgm:spPr>
      <dgm:t>
        <a:bodyPr/>
        <a:lstStyle/>
        <a:p>
          <a:pPr algn="ctr">
            <a:lnSpc>
              <a:spcPct val="90000"/>
            </a:lnSpc>
            <a:spcAft>
              <a:spcPct val="35000"/>
            </a:spcAft>
          </a:pPr>
          <a:endParaRPr lang="en-US" sz="1600" b="1" dirty="0" smtClean="0">
            <a:solidFill>
              <a:schemeClr val="tx1"/>
            </a:solidFill>
          </a:endParaRPr>
        </a:p>
        <a:p>
          <a:pPr algn="ctr">
            <a:lnSpc>
              <a:spcPct val="90000"/>
            </a:lnSpc>
            <a:spcAft>
              <a:spcPct val="35000"/>
            </a:spcAft>
          </a:pPr>
          <a:endParaRPr lang="en-US" sz="1200" b="1" dirty="0" smtClean="0">
            <a:solidFill>
              <a:schemeClr val="tx1"/>
            </a:solidFill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1600" b="1" dirty="0" err="1" smtClean="0">
              <a:solidFill>
                <a:schemeClr val="tx1"/>
              </a:solidFill>
            </a:rPr>
            <a:t>LCA</a:t>
          </a:r>
          <a:r>
            <a:rPr lang="en-US" sz="1600" b="1" dirty="0" smtClean="0">
              <a:solidFill>
                <a:schemeClr val="tx1"/>
              </a:solidFill>
            </a:rPr>
            <a:t> / Advanced</a:t>
          </a:r>
        </a:p>
      </dgm:t>
    </dgm:pt>
    <dgm:pt modelId="{B9EFF619-FADE-482C-9DD9-48BCCD5888DB}" type="parTrans" cxnId="{1708CECA-DAB9-4B3F-A8EE-1E1EA458A322}">
      <dgm:prSet/>
      <dgm:spPr/>
      <dgm:t>
        <a:bodyPr/>
        <a:lstStyle/>
        <a:p>
          <a:pPr algn="ctr"/>
          <a:endParaRPr lang="en-US"/>
        </a:p>
      </dgm:t>
    </dgm:pt>
    <dgm:pt modelId="{CA8D167B-2BCF-4BDF-B1A6-6976620B00DD}" type="sibTrans" cxnId="{1708CECA-DAB9-4B3F-A8EE-1E1EA458A322}">
      <dgm:prSet/>
      <dgm:spPr/>
      <dgm:t>
        <a:bodyPr/>
        <a:lstStyle/>
        <a:p>
          <a:pPr algn="ctr"/>
          <a:endParaRPr lang="en-US"/>
        </a:p>
      </dgm:t>
    </dgm:pt>
    <dgm:pt modelId="{5B42228A-2E49-4D76-AAF0-72BDCFAD0FED}">
      <dgm:prSet phldrT="[Text]" custT="1"/>
      <dgm:spPr/>
      <dgm:t>
        <a:bodyPr/>
        <a:lstStyle/>
        <a:p>
          <a:pPr algn="ctr">
            <a:spcBef>
              <a:spcPts val="600"/>
            </a:spcBef>
            <a:spcAft>
              <a:spcPts val="600"/>
            </a:spcAft>
          </a:pPr>
          <a:r>
            <a:rPr lang="en-US" sz="1600" b="1" dirty="0" smtClean="0">
              <a:solidFill>
                <a:schemeClr val="tx1"/>
              </a:solidFill>
            </a:rPr>
            <a:t>Quantitative Sustainability Evaluations</a:t>
          </a:r>
        </a:p>
      </dgm:t>
    </dgm:pt>
    <dgm:pt modelId="{8137CF58-D2D0-4ABA-886B-FF218D9BBA04}" type="parTrans" cxnId="{62B8287E-14A5-49DD-9416-C91D54E98FD4}">
      <dgm:prSet/>
      <dgm:spPr/>
      <dgm:t>
        <a:bodyPr/>
        <a:lstStyle/>
        <a:p>
          <a:pPr algn="ctr"/>
          <a:endParaRPr lang="en-US"/>
        </a:p>
      </dgm:t>
    </dgm:pt>
    <dgm:pt modelId="{CFC178B3-AC64-4A54-921F-CEF35C4741BA}" type="sibTrans" cxnId="{62B8287E-14A5-49DD-9416-C91D54E98FD4}">
      <dgm:prSet/>
      <dgm:spPr/>
      <dgm:t>
        <a:bodyPr/>
        <a:lstStyle/>
        <a:p>
          <a:pPr algn="ctr"/>
          <a:endParaRPr lang="en-US"/>
        </a:p>
      </dgm:t>
    </dgm:pt>
    <dgm:pt modelId="{E46004FA-2D7A-489E-A078-FE1E86CF2225}">
      <dgm:prSet phldrT="[Text]" custT="1"/>
      <dgm:spPr>
        <a:solidFill>
          <a:srgbClr val="00B050"/>
        </a:solidFill>
      </dgm:spPr>
      <dgm:t>
        <a:bodyPr/>
        <a:lstStyle/>
        <a:p>
          <a:pPr algn="ctr"/>
          <a:r>
            <a:rPr lang="en-US" sz="1600" b="1" dirty="0" err="1" smtClean="0">
              <a:solidFill>
                <a:schemeClr val="tx1"/>
              </a:solidFill>
            </a:rPr>
            <a:t>BMPs</a:t>
          </a:r>
          <a:r>
            <a:rPr lang="en-US" sz="1600" b="1" dirty="0" smtClean="0">
              <a:solidFill>
                <a:schemeClr val="tx1"/>
              </a:solidFill>
            </a:rPr>
            <a:t> / Programmatic Strategies</a:t>
          </a:r>
        </a:p>
      </dgm:t>
    </dgm:pt>
    <dgm:pt modelId="{A08484B4-BB68-41D9-BE32-EBF9DB52B9F8}" type="parTrans" cxnId="{2517ACEF-BB09-4CB5-A673-698FAC92EA3C}">
      <dgm:prSet/>
      <dgm:spPr/>
      <dgm:t>
        <a:bodyPr/>
        <a:lstStyle/>
        <a:p>
          <a:pPr algn="ctr"/>
          <a:endParaRPr lang="en-US"/>
        </a:p>
      </dgm:t>
    </dgm:pt>
    <dgm:pt modelId="{F32420E9-3BA7-4F3D-B1A6-0A92F70901D4}" type="sibTrans" cxnId="{2517ACEF-BB09-4CB5-A673-698FAC92EA3C}">
      <dgm:prSet/>
      <dgm:spPr/>
      <dgm:t>
        <a:bodyPr/>
        <a:lstStyle/>
        <a:p>
          <a:pPr algn="ctr"/>
          <a:endParaRPr lang="en-US"/>
        </a:p>
      </dgm:t>
    </dgm:pt>
    <dgm:pt modelId="{3A242553-E910-4F33-9CD7-4853FFD53F5B}" type="pres">
      <dgm:prSet presAssocID="{47AA4383-2128-4171-A320-922DB05B13F5}" presName="Name0" presStyleCnt="0">
        <dgm:presLayoutVars>
          <dgm:dir/>
          <dgm:animLvl val="lvl"/>
          <dgm:resizeHandles val="exact"/>
        </dgm:presLayoutVars>
      </dgm:prSet>
      <dgm:spPr/>
    </dgm:pt>
    <dgm:pt modelId="{677F670B-873C-4EB9-8681-73FFE0B8E31B}" type="pres">
      <dgm:prSet presAssocID="{C87B50EA-60D6-4BA7-932A-0FD15ACE7882}" presName="Name8" presStyleCnt="0"/>
      <dgm:spPr/>
    </dgm:pt>
    <dgm:pt modelId="{2D10A7B4-E4F8-4553-889E-DF7236D34626}" type="pres">
      <dgm:prSet presAssocID="{C87B50EA-60D6-4BA7-932A-0FD15ACE7882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221236-1173-4E37-8F53-B54F597481AE}" type="pres">
      <dgm:prSet presAssocID="{C87B50EA-60D6-4BA7-932A-0FD15ACE788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A5B04F-44EC-4D90-B195-380E52EB76AB}" type="pres">
      <dgm:prSet presAssocID="{5B42228A-2E49-4D76-AAF0-72BDCFAD0FED}" presName="Name8" presStyleCnt="0"/>
      <dgm:spPr/>
    </dgm:pt>
    <dgm:pt modelId="{DF49E45C-E890-4FE3-8D47-EA36188EFC7A}" type="pres">
      <dgm:prSet presAssocID="{5B42228A-2E49-4D76-AAF0-72BDCFAD0FED}" presName="level" presStyleLbl="node1" presStyleIdx="1" presStyleCnt="3" custScaleX="99201" custScaleY="843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0E088B-D80F-4141-994F-4262068DEC3D}" type="pres">
      <dgm:prSet presAssocID="{5B42228A-2E49-4D76-AAF0-72BDCFAD0FE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DB4ED8-6866-4645-B320-16FA35B159F3}" type="pres">
      <dgm:prSet presAssocID="{E46004FA-2D7A-489E-A078-FE1E86CF2225}" presName="Name8" presStyleCnt="0"/>
      <dgm:spPr/>
    </dgm:pt>
    <dgm:pt modelId="{A63573BD-04BC-4ADE-964F-6A351DC00110}" type="pres">
      <dgm:prSet presAssocID="{E46004FA-2D7A-489E-A078-FE1E86CF2225}" presName="level" presStyleLbl="node1" presStyleIdx="2" presStyleCnt="3" custLinFactNeighborX="3277" custLinFactNeighborY="4332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95CCB8-DFE1-4633-8219-8BAF2D547112}" type="pres">
      <dgm:prSet presAssocID="{E46004FA-2D7A-489E-A078-FE1E86CF222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708CECA-DAB9-4B3F-A8EE-1E1EA458A322}" srcId="{47AA4383-2128-4171-A320-922DB05B13F5}" destId="{C87B50EA-60D6-4BA7-932A-0FD15ACE7882}" srcOrd="0" destOrd="0" parTransId="{B9EFF619-FADE-482C-9DD9-48BCCD5888DB}" sibTransId="{CA8D167B-2BCF-4BDF-B1A6-6976620B00DD}"/>
    <dgm:cxn modelId="{1D49AEBB-8CEF-401E-B61C-5339E4E8C78B}" type="presOf" srcId="{E46004FA-2D7A-489E-A078-FE1E86CF2225}" destId="{4295CCB8-DFE1-4633-8219-8BAF2D547112}" srcOrd="1" destOrd="0" presId="urn:microsoft.com/office/officeart/2005/8/layout/pyramid1"/>
    <dgm:cxn modelId="{8FF64410-E8A2-441D-8E10-CA887A580987}" type="presOf" srcId="{5B42228A-2E49-4D76-AAF0-72BDCFAD0FED}" destId="{660E088B-D80F-4141-994F-4262068DEC3D}" srcOrd="1" destOrd="0" presId="urn:microsoft.com/office/officeart/2005/8/layout/pyramid1"/>
    <dgm:cxn modelId="{D36ABFC1-124D-45EC-8B41-66FF6A95C2A8}" type="presOf" srcId="{47AA4383-2128-4171-A320-922DB05B13F5}" destId="{3A242553-E910-4F33-9CD7-4853FFD53F5B}" srcOrd="0" destOrd="0" presId="urn:microsoft.com/office/officeart/2005/8/layout/pyramid1"/>
    <dgm:cxn modelId="{62B8287E-14A5-49DD-9416-C91D54E98FD4}" srcId="{47AA4383-2128-4171-A320-922DB05B13F5}" destId="{5B42228A-2E49-4D76-AAF0-72BDCFAD0FED}" srcOrd="1" destOrd="0" parTransId="{8137CF58-D2D0-4ABA-886B-FF218D9BBA04}" sibTransId="{CFC178B3-AC64-4A54-921F-CEF35C4741BA}"/>
    <dgm:cxn modelId="{DAB4776B-6C73-47D9-99A1-414F31C6A066}" type="presOf" srcId="{C87B50EA-60D6-4BA7-932A-0FD15ACE7882}" destId="{2D10A7B4-E4F8-4553-889E-DF7236D34626}" srcOrd="0" destOrd="0" presId="urn:microsoft.com/office/officeart/2005/8/layout/pyramid1"/>
    <dgm:cxn modelId="{7CB8F44D-64BC-41E9-A759-76352E6BFAFC}" type="presOf" srcId="{5B42228A-2E49-4D76-AAF0-72BDCFAD0FED}" destId="{DF49E45C-E890-4FE3-8D47-EA36188EFC7A}" srcOrd="0" destOrd="0" presId="urn:microsoft.com/office/officeart/2005/8/layout/pyramid1"/>
    <dgm:cxn modelId="{462E9753-D975-4BD9-8E24-7572370A889B}" type="presOf" srcId="{C87B50EA-60D6-4BA7-932A-0FD15ACE7882}" destId="{E3221236-1173-4E37-8F53-B54F597481AE}" srcOrd="1" destOrd="0" presId="urn:microsoft.com/office/officeart/2005/8/layout/pyramid1"/>
    <dgm:cxn modelId="{2517ACEF-BB09-4CB5-A673-698FAC92EA3C}" srcId="{47AA4383-2128-4171-A320-922DB05B13F5}" destId="{E46004FA-2D7A-489E-A078-FE1E86CF2225}" srcOrd="2" destOrd="0" parTransId="{A08484B4-BB68-41D9-BE32-EBF9DB52B9F8}" sibTransId="{F32420E9-3BA7-4F3D-B1A6-0A92F70901D4}"/>
    <dgm:cxn modelId="{B34A468B-EE6A-4930-B00A-9AC11317A3F5}" type="presOf" srcId="{E46004FA-2D7A-489E-A078-FE1E86CF2225}" destId="{A63573BD-04BC-4ADE-964F-6A351DC00110}" srcOrd="0" destOrd="0" presId="urn:microsoft.com/office/officeart/2005/8/layout/pyramid1"/>
    <dgm:cxn modelId="{63E89960-4EFA-445E-B751-1B4B0FBCF936}" type="presParOf" srcId="{3A242553-E910-4F33-9CD7-4853FFD53F5B}" destId="{677F670B-873C-4EB9-8681-73FFE0B8E31B}" srcOrd="0" destOrd="0" presId="urn:microsoft.com/office/officeart/2005/8/layout/pyramid1"/>
    <dgm:cxn modelId="{77F1F63A-2A4A-472B-868E-802E933DEE93}" type="presParOf" srcId="{677F670B-873C-4EB9-8681-73FFE0B8E31B}" destId="{2D10A7B4-E4F8-4553-889E-DF7236D34626}" srcOrd="0" destOrd="0" presId="urn:microsoft.com/office/officeart/2005/8/layout/pyramid1"/>
    <dgm:cxn modelId="{5A9BD48D-8463-46EB-B2AA-5FB8BEDAC22C}" type="presParOf" srcId="{677F670B-873C-4EB9-8681-73FFE0B8E31B}" destId="{E3221236-1173-4E37-8F53-B54F597481AE}" srcOrd="1" destOrd="0" presId="urn:microsoft.com/office/officeart/2005/8/layout/pyramid1"/>
    <dgm:cxn modelId="{0C95C99D-2419-42A4-B0FC-E241B1B918E7}" type="presParOf" srcId="{3A242553-E910-4F33-9CD7-4853FFD53F5B}" destId="{C7A5B04F-44EC-4D90-B195-380E52EB76AB}" srcOrd="1" destOrd="0" presId="urn:microsoft.com/office/officeart/2005/8/layout/pyramid1"/>
    <dgm:cxn modelId="{DD6BDDFB-B005-4BDE-8338-DE5A598BBA41}" type="presParOf" srcId="{C7A5B04F-44EC-4D90-B195-380E52EB76AB}" destId="{DF49E45C-E890-4FE3-8D47-EA36188EFC7A}" srcOrd="0" destOrd="0" presId="urn:microsoft.com/office/officeart/2005/8/layout/pyramid1"/>
    <dgm:cxn modelId="{A281CF23-4A86-4E5A-B6D8-226E111A1A34}" type="presParOf" srcId="{C7A5B04F-44EC-4D90-B195-380E52EB76AB}" destId="{660E088B-D80F-4141-994F-4262068DEC3D}" srcOrd="1" destOrd="0" presId="urn:microsoft.com/office/officeart/2005/8/layout/pyramid1"/>
    <dgm:cxn modelId="{56604CA4-404A-4B84-8CAE-3BD867C3D06C}" type="presParOf" srcId="{3A242553-E910-4F33-9CD7-4853FFD53F5B}" destId="{23DB4ED8-6866-4645-B320-16FA35B159F3}" srcOrd="2" destOrd="0" presId="urn:microsoft.com/office/officeart/2005/8/layout/pyramid1"/>
    <dgm:cxn modelId="{0AC3B8E3-74B8-4D53-BA7B-BA2DA6223DAB}" type="presParOf" srcId="{23DB4ED8-6866-4645-B320-16FA35B159F3}" destId="{A63573BD-04BC-4ADE-964F-6A351DC00110}" srcOrd="0" destOrd="0" presId="urn:microsoft.com/office/officeart/2005/8/layout/pyramid1"/>
    <dgm:cxn modelId="{4C5599C7-090C-43CF-B503-A35225620820}" type="presParOf" srcId="{23DB4ED8-6866-4645-B320-16FA35B159F3}" destId="{4295CCB8-DFE1-4633-8219-8BAF2D547112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10A7B4-E4F8-4553-889E-DF7236D34626}">
      <dsp:nvSpPr>
        <dsp:cNvPr id="0" name=""/>
        <dsp:cNvSpPr/>
      </dsp:nvSpPr>
      <dsp:spPr>
        <a:xfrm>
          <a:off x="1119962" y="0"/>
          <a:ext cx="1215368" cy="971097"/>
        </a:xfrm>
        <a:prstGeom prst="trapezoid">
          <a:avLst>
            <a:gd name="adj" fmla="val 62577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b="1" kern="1200" dirty="0" smtClean="0">
            <a:solidFill>
              <a:schemeClr val="tx1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b="1" kern="1200" dirty="0" smtClean="0">
            <a:solidFill>
              <a:schemeClr val="tx1"/>
            </a:solidFill>
          </a:endParaRP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600" b="1" kern="1200" dirty="0" err="1" smtClean="0">
              <a:solidFill>
                <a:schemeClr val="tx1"/>
              </a:solidFill>
            </a:rPr>
            <a:t>LCA</a:t>
          </a:r>
          <a:r>
            <a:rPr lang="en-US" sz="1600" b="1" kern="1200" dirty="0" smtClean="0">
              <a:solidFill>
                <a:schemeClr val="tx1"/>
              </a:solidFill>
            </a:rPr>
            <a:t> / Advanced</a:t>
          </a:r>
        </a:p>
      </dsp:txBody>
      <dsp:txXfrm>
        <a:off x="1119962" y="0"/>
        <a:ext cx="1215368" cy="971097"/>
      </dsp:txXfrm>
    </dsp:sp>
    <dsp:sp modelId="{DF49E45C-E890-4FE3-8D47-EA36188EFC7A}">
      <dsp:nvSpPr>
        <dsp:cNvPr id="0" name=""/>
        <dsp:cNvSpPr/>
      </dsp:nvSpPr>
      <dsp:spPr>
        <a:xfrm>
          <a:off x="616632" y="971097"/>
          <a:ext cx="2222028" cy="818635"/>
        </a:xfrm>
        <a:prstGeom prst="trapezoid">
          <a:avLst>
            <a:gd name="adj" fmla="val 6257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Quantitative Sustainability Evaluations</a:t>
          </a:r>
        </a:p>
      </dsp:txBody>
      <dsp:txXfrm>
        <a:off x="1005487" y="971097"/>
        <a:ext cx="1444318" cy="818635"/>
      </dsp:txXfrm>
    </dsp:sp>
    <dsp:sp modelId="{A63573BD-04BC-4ADE-964F-6A351DC00110}">
      <dsp:nvSpPr>
        <dsp:cNvPr id="0" name=""/>
        <dsp:cNvSpPr/>
      </dsp:nvSpPr>
      <dsp:spPr>
        <a:xfrm>
          <a:off x="0" y="1789732"/>
          <a:ext cx="3455294" cy="971097"/>
        </a:xfrm>
        <a:prstGeom prst="trapezoid">
          <a:avLst>
            <a:gd name="adj" fmla="val 62577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chemeClr val="tx1"/>
              </a:solidFill>
            </a:rPr>
            <a:t>BMPs</a:t>
          </a:r>
          <a:r>
            <a:rPr lang="en-US" sz="1600" b="1" kern="1200" dirty="0" smtClean="0">
              <a:solidFill>
                <a:schemeClr val="tx1"/>
              </a:solidFill>
            </a:rPr>
            <a:t> / Programmatic Strategies</a:t>
          </a:r>
        </a:p>
      </dsp:txBody>
      <dsp:txXfrm>
        <a:off x="604676" y="1789732"/>
        <a:ext cx="2245941" cy="9710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FE9CEB45-0962-4FE3-BF2A-53CDF9A60254}" type="datetimeFigureOut">
              <a:rPr lang="en-US" smtClean="0"/>
              <a:pPr/>
              <a:t>6/27/18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560B52A1-CCB2-4AAD-86EF-43FEE5A3BB2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348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B52A1-CCB2-4AAD-86EF-43FEE5A3BB26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8715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B52A1-CCB2-4AAD-86EF-43FEE5A3BB2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4596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B52A1-CCB2-4AAD-86EF-43FEE5A3BB26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040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B52A1-CCB2-4AAD-86EF-43FEE5A3BB2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493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B52A1-CCB2-4AAD-86EF-43FEE5A3BB2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6105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B52A1-CCB2-4AAD-86EF-43FEE5A3BB2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913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B52A1-CCB2-4AAD-86EF-43FEE5A3BB2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B52A1-CCB2-4AAD-86EF-43FEE5A3BB2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5345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B52A1-CCB2-4AAD-86EF-43FEE5A3BB26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8276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B52A1-CCB2-4AAD-86EF-43FEE5A3BB26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155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B52A1-CCB2-4AAD-86EF-43FEE5A3BB26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88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8.pn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9.png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4.png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0.png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1.png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2.png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GENTA 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\\psf\Dropbox\__FileExchange\__IMP__AJ-RD\_Ashleigh_file_exchange\S+G_AECOM_BrandTraining_2015\01_source_from_Dom\01_template_related\_artwork_exports\AECOM_PurpleTitle_Lockup_300-03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91338" y="6032500"/>
            <a:ext cx="1966059" cy="82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874520"/>
            <a:ext cx="6078538" cy="1603375"/>
          </a:xfrm>
        </p:spPr>
        <p:txBody>
          <a:bodyPr/>
          <a:lstStyle>
            <a:lvl1pPr>
              <a:lnSpc>
                <a:spcPts val="4000"/>
              </a:lnSpc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2666712"/>
            <a:ext cx="6059489" cy="11049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375083"/>
            <a:ext cx="2166938" cy="182880"/>
          </a:xfrm>
        </p:spPr>
        <p:txBody>
          <a:bodyPr/>
          <a:lstStyle>
            <a:lvl1pPr marL="173038" marR="0" indent="-173038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500">
                <a:solidFill>
                  <a:schemeClr val="bg1"/>
                </a:solidFill>
              </a:defRPr>
            </a:lvl1pPr>
          </a:lstStyle>
          <a:p>
            <a:pPr marL="173038" marR="0" lvl="0" indent="-173038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 smtClean="0"/>
              <a:t>Month Day, Year</a:t>
            </a:r>
          </a:p>
          <a:p>
            <a:pPr lvl="0"/>
            <a:endParaRPr lang="en-US" dirty="0"/>
          </a:p>
        </p:txBody>
      </p:sp>
      <p:sp>
        <p:nvSpPr>
          <p:cNvPr id="9" name="Picture Placeholder 24"/>
          <p:cNvSpPr>
            <a:spLocks noGrp="1"/>
          </p:cNvSpPr>
          <p:nvPr>
            <p:ph type="pic" sz="quarter" idx="11"/>
          </p:nvPr>
        </p:nvSpPr>
        <p:spPr>
          <a:xfrm>
            <a:off x="457199" y="3771612"/>
            <a:ext cx="2705100" cy="1800225"/>
          </a:xfrm>
          <a:solidFill>
            <a:schemeClr val="bg2">
              <a:lumMod val="95000"/>
            </a:schemeClr>
          </a:solidFill>
        </p:spPr>
      </p:sp>
      <p:sp>
        <p:nvSpPr>
          <p:cNvPr id="11" name="Picture Placeholder 25"/>
          <p:cNvSpPr>
            <a:spLocks noGrp="1"/>
          </p:cNvSpPr>
          <p:nvPr>
            <p:ph type="pic" sz="quarter" idx="12"/>
          </p:nvPr>
        </p:nvSpPr>
        <p:spPr>
          <a:xfrm>
            <a:off x="3294218" y="3771612"/>
            <a:ext cx="2705100" cy="1800225"/>
          </a:xfrm>
          <a:solidFill>
            <a:schemeClr val="bg2">
              <a:lumMod val="95000"/>
            </a:schemeClr>
          </a:solidFill>
        </p:spPr>
      </p:sp>
      <p:sp>
        <p:nvSpPr>
          <p:cNvPr id="12" name="Picture Placeholder 26"/>
          <p:cNvSpPr>
            <a:spLocks noGrp="1"/>
          </p:cNvSpPr>
          <p:nvPr>
            <p:ph type="pic" sz="quarter" idx="13"/>
          </p:nvPr>
        </p:nvSpPr>
        <p:spPr>
          <a:xfrm>
            <a:off x="6112430" y="3771612"/>
            <a:ext cx="2705100" cy="1800225"/>
          </a:xfrm>
          <a:solidFill>
            <a:schemeClr val="bg2">
              <a:lumMod val="95000"/>
            </a:schemeClr>
          </a:solid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MAGENTA 2-Column Content with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7193"/>
            <a:ext cx="3932238" cy="25615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92224"/>
            <a:ext cx="3932238" cy="421646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563" y="1415365"/>
            <a:ext cx="3932237" cy="248843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563" y="1792224"/>
            <a:ext cx="3932237" cy="421646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614994" y="6430962"/>
            <a:ext cx="1765300" cy="155575"/>
          </a:xfrm>
          <a:prstGeom prst="rect">
            <a:avLst/>
          </a:prstGeom>
        </p:spPr>
        <p:txBody>
          <a:bodyPr/>
          <a:lstStyle/>
          <a:p>
            <a:fld id="{609355C0-EC1B-43E5-853A-8A7C593E95FF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30962"/>
            <a:ext cx="1792288" cy="15557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754562" y="6430962"/>
            <a:ext cx="892772" cy="155576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386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ENTA Photo and 2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4453128"/>
            <a:ext cx="3932238" cy="15555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562" y="4453128"/>
            <a:ext cx="3932237" cy="15555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14994" y="6430962"/>
            <a:ext cx="1765300" cy="155575"/>
          </a:xfrm>
          <a:prstGeom prst="rect">
            <a:avLst/>
          </a:prstGeom>
        </p:spPr>
        <p:txBody>
          <a:bodyPr/>
          <a:lstStyle/>
          <a:p>
            <a:fld id="{A7C72AF3-12F4-4C53-9520-5DE735DF186C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30962"/>
            <a:ext cx="1792288" cy="15557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754562" y="6430962"/>
            <a:ext cx="892772" cy="155576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57200" y="1371600"/>
            <a:ext cx="8229600" cy="2971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>
                <a:latin typeface="AECOM Sans" panose="020B0504020202020204" pitchFamily="34" charset="0"/>
                <a:cs typeface="AECOM Sans" panose="020B05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1317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ENTA 2 Photos and 2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4453128"/>
            <a:ext cx="3932238" cy="15555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562" y="4453128"/>
            <a:ext cx="3932237" cy="15555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14994" y="6430962"/>
            <a:ext cx="1765300" cy="155575"/>
          </a:xfrm>
          <a:prstGeom prst="rect">
            <a:avLst/>
          </a:prstGeom>
        </p:spPr>
        <p:txBody>
          <a:bodyPr/>
          <a:lstStyle/>
          <a:p>
            <a:fld id="{A7C72AF3-12F4-4C53-9520-5DE735DF186C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30962"/>
            <a:ext cx="1792288" cy="15557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754562" y="6430962"/>
            <a:ext cx="892772" cy="155576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57200" y="1371600"/>
            <a:ext cx="3932238" cy="2971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>
                <a:latin typeface="AECOM Sans" panose="020B0504020202020204" pitchFamily="34" charset="0"/>
                <a:cs typeface="AECOM Sans" panose="020B05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/>
          </p:nvPr>
        </p:nvSpPr>
        <p:spPr>
          <a:xfrm>
            <a:off x="4754561" y="1371600"/>
            <a:ext cx="3932238" cy="2971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>
                <a:latin typeface="AECOM Sans" panose="020B0504020202020204" pitchFamily="34" charset="0"/>
                <a:cs typeface="AECOM Sans" panose="020B05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55334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ENTA 4-up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3932238" cy="22617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564" y="1371600"/>
            <a:ext cx="3932236" cy="22617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14994" y="6430962"/>
            <a:ext cx="1765300" cy="155575"/>
          </a:xfrm>
          <a:prstGeom prst="rect">
            <a:avLst/>
          </a:prstGeom>
        </p:spPr>
        <p:txBody>
          <a:bodyPr/>
          <a:lstStyle/>
          <a:p>
            <a:fld id="{EE85958C-444D-45D7-8169-FDAC51E03A4F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30962"/>
            <a:ext cx="1792288" cy="15557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754562" y="6430962"/>
            <a:ext cx="892772" cy="155576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57200" y="3770723"/>
            <a:ext cx="3932238" cy="22617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4754564" y="3770723"/>
            <a:ext cx="3932236" cy="22617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032500"/>
            <a:ext cx="6078538" cy="325438"/>
          </a:xfrm>
        </p:spPr>
        <p:txBody>
          <a:bodyPr/>
          <a:lstStyle>
            <a:lvl1pPr marL="0" indent="0">
              <a:buNone/>
              <a:defRPr sz="900" b="1" baseline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Insert footnote or citation</a:t>
            </a:r>
          </a:p>
        </p:txBody>
      </p:sp>
    </p:spTree>
    <p:extLst>
      <p:ext uri="{BB962C8B-B14F-4D97-AF65-F5344CB8AC3E}">
        <p14:creationId xmlns:p14="http://schemas.microsoft.com/office/powerpoint/2010/main" val="1327050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MAGENTA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614994" y="6430962"/>
            <a:ext cx="1765300" cy="155575"/>
          </a:xfrm>
          <a:prstGeom prst="rect">
            <a:avLst/>
          </a:prstGeom>
        </p:spPr>
        <p:txBody>
          <a:bodyPr/>
          <a:lstStyle/>
          <a:p>
            <a:fld id="{FA3FFF9A-4F94-45D7-81D9-2697C981929B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200" y="6430962"/>
            <a:ext cx="1792288" cy="15557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754562" y="6430962"/>
            <a:ext cx="892772" cy="155576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26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MAGENTA Index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600" b="0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614994" y="6430962"/>
            <a:ext cx="1765300" cy="155575"/>
          </a:xfrm>
          <a:prstGeom prst="rect">
            <a:avLst/>
          </a:prstGeom>
        </p:spPr>
        <p:txBody>
          <a:bodyPr/>
          <a:lstStyle/>
          <a:p>
            <a:fld id="{FA3FFF9A-4F94-45D7-81D9-2697C981929B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200" y="6430962"/>
            <a:ext cx="1792288" cy="15557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754562" y="6430962"/>
            <a:ext cx="892772" cy="155576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13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RANGE 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874520"/>
            <a:ext cx="6078538" cy="1603375"/>
          </a:xfrm>
        </p:spPr>
        <p:txBody>
          <a:bodyPr/>
          <a:lstStyle>
            <a:lvl1pPr>
              <a:lnSpc>
                <a:spcPts val="4000"/>
              </a:lnSpc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476625"/>
            <a:ext cx="6059489" cy="11049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375083"/>
            <a:ext cx="2166938" cy="182880"/>
          </a:xfrm>
        </p:spPr>
        <p:txBody>
          <a:bodyPr/>
          <a:lstStyle>
            <a:lvl1pPr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Month Day, Year</a:t>
            </a:r>
            <a:endParaRPr lang="en-US" dirty="0"/>
          </a:p>
        </p:txBody>
      </p:sp>
      <p:pic>
        <p:nvPicPr>
          <p:cNvPr id="5122" name="Picture 2" descr="\\psf\Dropbox\__FileExchange\__IMP__AJ-RD\_Ashleigh_file_exchange\S+G_AECOM_BrandTraining_2015\01_source_from_Dom\01_template_related\_artwork_exports\AECOM_OrangeTitle_Logo_300-0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413" y="6190487"/>
            <a:ext cx="1624587" cy="66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 userDrawn="1"/>
        </p:nvGrpSpPr>
        <p:grpSpPr>
          <a:xfrm>
            <a:off x="-88710" y="-20472"/>
            <a:ext cx="9369188" cy="3214048"/>
            <a:chOff x="-88710" y="-20472"/>
            <a:chExt cx="9369188" cy="3214048"/>
          </a:xfrm>
        </p:grpSpPr>
        <p:cxnSp>
          <p:nvCxnSpPr>
            <p:cNvPr id="5" name="Straight Connector 4"/>
            <p:cNvCxnSpPr/>
            <p:nvPr userDrawn="1"/>
          </p:nvCxnSpPr>
          <p:spPr>
            <a:xfrm flipH="1">
              <a:off x="-88710" y="-20472"/>
              <a:ext cx="4947313" cy="1146412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 userDrawn="1"/>
          </p:nvCxnSpPr>
          <p:spPr>
            <a:xfrm>
              <a:off x="1317009" y="-6824"/>
              <a:ext cx="7963469" cy="2579427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 userDrawn="1"/>
          </p:nvCxnSpPr>
          <p:spPr>
            <a:xfrm>
              <a:off x="6018662" y="-20472"/>
              <a:ext cx="3166281" cy="3214048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3882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ORANGE 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874520"/>
            <a:ext cx="6078538" cy="1603375"/>
          </a:xfrm>
        </p:spPr>
        <p:txBody>
          <a:bodyPr/>
          <a:lstStyle>
            <a:lvl1pPr>
              <a:lnSpc>
                <a:spcPts val="4000"/>
              </a:lnSpc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2925445"/>
            <a:ext cx="8360331" cy="11049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375083"/>
            <a:ext cx="2166938" cy="182880"/>
          </a:xfrm>
        </p:spPr>
        <p:txBody>
          <a:bodyPr/>
          <a:lstStyle>
            <a:lvl1pPr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Month Day, Year</a:t>
            </a:r>
            <a:endParaRPr lang="en-US" dirty="0"/>
          </a:p>
        </p:txBody>
      </p:sp>
      <p:pic>
        <p:nvPicPr>
          <p:cNvPr id="5122" name="Picture 2" descr="\\psf\Dropbox\__FileExchange\__IMP__AJ-RD\_Ashleigh_file_exchange\S+G_AECOM_BrandTraining_2015\01_source_from_Dom\01_template_related\_artwork_exports\AECOM_OrangeTitle_Logo_300-0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413" y="6190487"/>
            <a:ext cx="1624587" cy="66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 userDrawn="1"/>
        </p:nvGrpSpPr>
        <p:grpSpPr>
          <a:xfrm>
            <a:off x="-88710" y="-20472"/>
            <a:ext cx="9369188" cy="3214048"/>
            <a:chOff x="-88710" y="-20472"/>
            <a:chExt cx="9369188" cy="3214048"/>
          </a:xfrm>
        </p:grpSpPr>
        <p:cxnSp>
          <p:nvCxnSpPr>
            <p:cNvPr id="5" name="Straight Connector 4"/>
            <p:cNvCxnSpPr/>
            <p:nvPr userDrawn="1"/>
          </p:nvCxnSpPr>
          <p:spPr>
            <a:xfrm flipH="1">
              <a:off x="-88710" y="-20472"/>
              <a:ext cx="4947313" cy="1146412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 userDrawn="1"/>
          </p:nvCxnSpPr>
          <p:spPr>
            <a:xfrm>
              <a:off x="1317009" y="-6824"/>
              <a:ext cx="7963469" cy="2579427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 userDrawn="1"/>
          </p:nvCxnSpPr>
          <p:spPr>
            <a:xfrm>
              <a:off x="6018662" y="-20472"/>
              <a:ext cx="3166281" cy="3214048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57199" y="3771612"/>
            <a:ext cx="2705100" cy="1800225"/>
          </a:xfrm>
          <a:solidFill>
            <a:schemeClr val="accent6">
              <a:lumMod val="20000"/>
              <a:lumOff val="80000"/>
            </a:schemeClr>
          </a:solidFill>
        </p:spPr>
      </p:sp>
      <p:sp>
        <p:nvSpPr>
          <p:cNvPr id="12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3294218" y="3771612"/>
            <a:ext cx="2705100" cy="1800225"/>
          </a:xfrm>
          <a:solidFill>
            <a:schemeClr val="accent6">
              <a:lumMod val="20000"/>
              <a:lumOff val="80000"/>
            </a:schemeClr>
          </a:solidFill>
        </p:spPr>
      </p:sp>
      <p:sp>
        <p:nvSpPr>
          <p:cNvPr id="14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112430" y="3771612"/>
            <a:ext cx="2705100" cy="1800225"/>
          </a:xfrm>
          <a:solidFill>
            <a:schemeClr val="accent6">
              <a:lumMod val="20000"/>
              <a:lumOff val="80000"/>
            </a:schemeClr>
          </a:solidFill>
        </p:spPr>
      </p:sp>
    </p:spTree>
    <p:extLst>
      <p:ext uri="{BB962C8B-B14F-4D97-AF65-F5344CB8AC3E}">
        <p14:creationId xmlns:p14="http://schemas.microsoft.com/office/powerpoint/2010/main" val="419960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RANGE Divider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874520"/>
            <a:ext cx="6078538" cy="2927350"/>
          </a:xfrm>
        </p:spPr>
        <p:txBody>
          <a:bodyPr/>
          <a:lstStyle>
            <a:lvl1pPr>
              <a:lnSpc>
                <a:spcPts val="4000"/>
              </a:lnSpc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-88710" y="-20472"/>
            <a:ext cx="9369188" cy="3214048"/>
            <a:chOff x="-88710" y="-20472"/>
            <a:chExt cx="9369188" cy="3214048"/>
          </a:xfrm>
        </p:grpSpPr>
        <p:cxnSp>
          <p:nvCxnSpPr>
            <p:cNvPr id="11" name="Straight Connector 10"/>
            <p:cNvCxnSpPr/>
            <p:nvPr userDrawn="1"/>
          </p:nvCxnSpPr>
          <p:spPr>
            <a:xfrm flipH="1">
              <a:off x="-88710" y="-20472"/>
              <a:ext cx="4947313" cy="1146412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>
              <a:off x="1317009" y="-6824"/>
              <a:ext cx="7963469" cy="2579427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>
              <a:off x="6018662" y="-20472"/>
              <a:ext cx="3166281" cy="3214048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261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RANGE Take Awa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728329"/>
            <a:ext cx="6078538" cy="3977117"/>
          </a:xfrm>
        </p:spPr>
        <p:txBody>
          <a:bodyPr/>
          <a:lstStyle>
            <a:lvl1pPr>
              <a:lnSpc>
                <a:spcPct val="80000"/>
              </a:lnSpc>
              <a:defRPr sz="5400" b="1">
                <a:solidFill>
                  <a:schemeClr val="accent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3191435" y="-5976"/>
            <a:ext cx="6161741" cy="7010403"/>
            <a:chOff x="3191435" y="-5976"/>
            <a:chExt cx="6161741" cy="7010403"/>
          </a:xfrm>
        </p:grpSpPr>
        <p:cxnSp>
          <p:nvCxnSpPr>
            <p:cNvPr id="4" name="Straight Connector 3"/>
            <p:cNvCxnSpPr/>
            <p:nvPr userDrawn="1"/>
          </p:nvCxnSpPr>
          <p:spPr>
            <a:xfrm>
              <a:off x="3191435" y="-5976"/>
              <a:ext cx="6161741" cy="1075765"/>
            </a:xfrm>
            <a:prstGeom prst="line">
              <a:avLst/>
            </a:prstGeom>
            <a:ln w="12700">
              <a:solidFill>
                <a:schemeClr val="accent3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 userDrawn="1"/>
          </p:nvCxnSpPr>
          <p:spPr>
            <a:xfrm>
              <a:off x="7918824" y="-5976"/>
              <a:ext cx="1308847" cy="5755341"/>
            </a:xfrm>
            <a:prstGeom prst="line">
              <a:avLst/>
            </a:prstGeom>
            <a:ln w="12700">
              <a:solidFill>
                <a:schemeClr val="accent3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 userDrawn="1"/>
          </p:nvCxnSpPr>
          <p:spPr>
            <a:xfrm flipH="1">
              <a:off x="5809129" y="274918"/>
              <a:ext cx="3334871" cy="6627906"/>
            </a:xfrm>
            <a:prstGeom prst="line">
              <a:avLst/>
            </a:prstGeom>
            <a:ln w="12700">
              <a:solidFill>
                <a:schemeClr val="accent3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 userDrawn="1"/>
          </p:nvCxnSpPr>
          <p:spPr>
            <a:xfrm flipH="1">
              <a:off x="6197600" y="3381192"/>
              <a:ext cx="2952376" cy="3623235"/>
            </a:xfrm>
            <a:prstGeom prst="line">
              <a:avLst/>
            </a:prstGeom>
            <a:ln w="12700">
              <a:solidFill>
                <a:schemeClr val="accent3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 flipV="1">
              <a:off x="4285129" y="5677647"/>
              <a:ext cx="5068047" cy="1186329"/>
            </a:xfrm>
            <a:prstGeom prst="line">
              <a:avLst/>
            </a:prstGeom>
            <a:ln w="12700">
              <a:solidFill>
                <a:schemeClr val="accent3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457200" y="136479"/>
            <a:ext cx="3932238" cy="443196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1154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GENTA Divider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874520"/>
            <a:ext cx="6078538" cy="2927350"/>
          </a:xfrm>
        </p:spPr>
        <p:txBody>
          <a:bodyPr/>
          <a:lstStyle>
            <a:lvl1pPr>
              <a:lnSpc>
                <a:spcPts val="4000"/>
              </a:lnSpc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3191435" y="-5976"/>
            <a:ext cx="6161741" cy="7010403"/>
            <a:chOff x="3191435" y="-5976"/>
            <a:chExt cx="6161741" cy="7010403"/>
          </a:xfrm>
        </p:grpSpPr>
        <p:cxnSp>
          <p:nvCxnSpPr>
            <p:cNvPr id="4" name="Straight Connector 3"/>
            <p:cNvCxnSpPr/>
            <p:nvPr userDrawn="1"/>
          </p:nvCxnSpPr>
          <p:spPr>
            <a:xfrm>
              <a:off x="3191435" y="-5976"/>
              <a:ext cx="6161741" cy="1075765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 userDrawn="1"/>
          </p:nvCxnSpPr>
          <p:spPr>
            <a:xfrm>
              <a:off x="7918824" y="-5976"/>
              <a:ext cx="1308847" cy="5755341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 userDrawn="1"/>
          </p:nvCxnSpPr>
          <p:spPr>
            <a:xfrm flipH="1">
              <a:off x="5809129" y="274918"/>
              <a:ext cx="3334871" cy="6627906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 userDrawn="1"/>
          </p:nvCxnSpPr>
          <p:spPr>
            <a:xfrm flipH="1">
              <a:off x="6197600" y="3381192"/>
              <a:ext cx="2952376" cy="3623235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 flipV="1">
              <a:off x="4285129" y="5677647"/>
              <a:ext cx="5068047" cy="1186329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04092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RANGE End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\\psf\Dropbox\__FileExchange\__IMP__AJ-RD\_Ashleigh_file_exchange\S+G_AECOM_BrandTraining_2015\01_source_from_Dom\01_template_related\_artwork_exports\AECOM_OrangeEnd_300-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874520"/>
            <a:ext cx="6078538" cy="1603375"/>
          </a:xfrm>
        </p:spPr>
        <p:txBody>
          <a:bodyPr/>
          <a:lstStyle>
            <a:lvl1pPr>
              <a:lnSpc>
                <a:spcPts val="4000"/>
              </a:lnSpc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476625"/>
            <a:ext cx="6059489" cy="11049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375083"/>
            <a:ext cx="2166938" cy="182880"/>
          </a:xfrm>
        </p:spPr>
        <p:txBody>
          <a:bodyPr/>
          <a:lstStyle>
            <a:lvl1pPr marL="173038" marR="0" indent="-173038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500">
                <a:solidFill>
                  <a:schemeClr val="bg1"/>
                </a:solidFill>
              </a:defRPr>
            </a:lvl1pPr>
          </a:lstStyle>
          <a:p>
            <a:pPr marL="173038" marR="0" lvl="0" indent="-173038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 smtClean="0"/>
              <a:t>Month Day, Year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61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RANGE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800"/>
              </a:spcBef>
              <a:defRPr/>
            </a:lvl1pPr>
            <a:lvl2pPr>
              <a:spcBef>
                <a:spcPts val="350"/>
              </a:spcBef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96944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RANGE Title and 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spcBef>
                <a:spcPts val="1800"/>
              </a:spcBef>
              <a:buNone/>
              <a:defRPr/>
            </a:lvl1pPr>
            <a:lvl2pPr marL="231775" indent="-228600">
              <a:spcBef>
                <a:spcPts val="350"/>
              </a:spcBef>
              <a:buFont typeface="Arial" panose="020B0604020202020204" pitchFamily="34" charset="0"/>
              <a:buChar char="–"/>
              <a:defRPr/>
            </a:lvl2pPr>
            <a:lvl3pPr marL="461963" indent="-173038">
              <a:buFont typeface="Arial" panose="020B0604020202020204" pitchFamily="34" charset="0"/>
              <a:buChar char="•"/>
              <a:defRPr/>
            </a:lvl3pPr>
            <a:lvl4pPr marL="684213" indent="-173038">
              <a:buFont typeface="Courier New" panose="02070309020205020404" pitchFamily="49" charset="0"/>
              <a:buChar char="o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539133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RANGE Title and Content_Smaller Fo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Arial" pitchFamily="34" charset="0"/>
              <a:buNone/>
              <a:defRPr sz="2000" b="1"/>
            </a:lvl1pPr>
            <a:lvl2pPr marL="231775" indent="-231775">
              <a:buFont typeface="Arial" pitchFamily="34" charset="0"/>
              <a:buChar char="–"/>
              <a:defRPr/>
            </a:lvl2pPr>
            <a:lvl3pPr marL="457200" indent="-184150">
              <a:buFont typeface="Arial" pitchFamily="34" charset="0"/>
              <a:buChar char="•"/>
              <a:defRPr/>
            </a:lvl3pPr>
            <a:lvl4pPr marL="630238" indent="-173038">
              <a:buFont typeface="Courier New" panose="02070309020205020404" pitchFamily="49" charset="0"/>
              <a:buChar char="o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550201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ORANGE 2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3932238" cy="4637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563" y="1371600"/>
            <a:ext cx="3932236" cy="4637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65309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ORANGE 2-Column Content with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7193"/>
            <a:ext cx="3932238" cy="25615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92224"/>
            <a:ext cx="3932238" cy="421646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563" y="1415365"/>
            <a:ext cx="3932237" cy="248843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563" y="1792224"/>
            <a:ext cx="3932237" cy="421646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75045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Photo and 2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4453128"/>
            <a:ext cx="3932238" cy="15555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562" y="4453128"/>
            <a:ext cx="3932237" cy="15555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57200" y="1371600"/>
            <a:ext cx="8229600" cy="2971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>
                <a:latin typeface="AECOM Sans" panose="020B0504020202020204" pitchFamily="34" charset="0"/>
                <a:cs typeface="AECOM Sans" panose="020B05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726972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2 Photos and 2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4453128"/>
            <a:ext cx="3932238" cy="15555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562" y="4453128"/>
            <a:ext cx="3932237" cy="15555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57200" y="1371600"/>
            <a:ext cx="3932238" cy="2971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>
                <a:latin typeface="AECOM Sans" panose="020B0504020202020204" pitchFamily="34" charset="0"/>
                <a:cs typeface="AECOM Sans" panose="020B05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/>
          </p:nvPr>
        </p:nvSpPr>
        <p:spPr>
          <a:xfrm>
            <a:off x="4754561" y="1371600"/>
            <a:ext cx="3932238" cy="2971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>
                <a:latin typeface="AECOM Sans" panose="020B0504020202020204" pitchFamily="34" charset="0"/>
                <a:cs typeface="AECOM Sans" panose="020B05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53391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4-up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3932238" cy="22617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564" y="1371600"/>
            <a:ext cx="3932236" cy="22617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57200" y="3770723"/>
            <a:ext cx="3932238" cy="22617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4754564" y="3770723"/>
            <a:ext cx="3932236" cy="22617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032500"/>
            <a:ext cx="6078538" cy="325438"/>
          </a:xfrm>
        </p:spPr>
        <p:txBody>
          <a:bodyPr/>
          <a:lstStyle>
            <a:lvl1pPr marL="0" indent="0">
              <a:buNone/>
              <a:defRPr sz="900" b="1" baseline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Insert footnote or citation</a:t>
            </a:r>
          </a:p>
        </p:txBody>
      </p:sp>
    </p:spTree>
    <p:extLst>
      <p:ext uri="{BB962C8B-B14F-4D97-AF65-F5344CB8AC3E}">
        <p14:creationId xmlns:p14="http://schemas.microsoft.com/office/powerpoint/2010/main" val="3923285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RANG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GENTA Take Awa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728329"/>
            <a:ext cx="6078538" cy="3977117"/>
          </a:xfrm>
        </p:spPr>
        <p:txBody>
          <a:bodyPr/>
          <a:lstStyle>
            <a:lvl1pPr>
              <a:lnSpc>
                <a:spcPct val="80000"/>
              </a:lnSpc>
              <a:defRPr sz="5400" b="1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3191435" y="-5976"/>
            <a:ext cx="6161741" cy="7010403"/>
            <a:chOff x="3191435" y="-5976"/>
            <a:chExt cx="6161741" cy="7010403"/>
          </a:xfrm>
        </p:grpSpPr>
        <p:cxnSp>
          <p:nvCxnSpPr>
            <p:cNvPr id="4" name="Straight Connector 3"/>
            <p:cNvCxnSpPr/>
            <p:nvPr userDrawn="1"/>
          </p:nvCxnSpPr>
          <p:spPr>
            <a:xfrm>
              <a:off x="3191435" y="-5976"/>
              <a:ext cx="6161741" cy="1075765"/>
            </a:xfrm>
            <a:prstGeom prst="line">
              <a:avLst/>
            </a:prstGeom>
            <a:ln w="12700">
              <a:solidFill>
                <a:schemeClr val="accent4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 userDrawn="1"/>
          </p:nvCxnSpPr>
          <p:spPr>
            <a:xfrm>
              <a:off x="7918824" y="-5976"/>
              <a:ext cx="1308847" cy="5755341"/>
            </a:xfrm>
            <a:prstGeom prst="line">
              <a:avLst/>
            </a:prstGeom>
            <a:ln w="12700">
              <a:solidFill>
                <a:schemeClr val="accent4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 userDrawn="1"/>
          </p:nvCxnSpPr>
          <p:spPr>
            <a:xfrm flipH="1">
              <a:off x="5809129" y="274918"/>
              <a:ext cx="3334871" cy="6627906"/>
            </a:xfrm>
            <a:prstGeom prst="line">
              <a:avLst/>
            </a:prstGeom>
            <a:ln w="12700">
              <a:solidFill>
                <a:schemeClr val="accent4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 userDrawn="1"/>
          </p:nvCxnSpPr>
          <p:spPr>
            <a:xfrm flipH="1">
              <a:off x="6197600" y="3381192"/>
              <a:ext cx="2952376" cy="3623235"/>
            </a:xfrm>
            <a:prstGeom prst="line">
              <a:avLst/>
            </a:prstGeom>
            <a:ln w="12700">
              <a:solidFill>
                <a:schemeClr val="accent4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 flipV="1">
              <a:off x="4285129" y="5677647"/>
              <a:ext cx="5068047" cy="1186329"/>
            </a:xfrm>
            <a:prstGeom prst="line">
              <a:avLst/>
            </a:prstGeom>
            <a:ln w="12700">
              <a:solidFill>
                <a:schemeClr val="accent4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457200" y="136479"/>
            <a:ext cx="3932238" cy="443196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7590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RANGE Index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600" b="0">
                <a:solidFill>
                  <a:schemeClr val="accent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13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874520"/>
            <a:ext cx="6078537" cy="1603375"/>
          </a:xfrm>
        </p:spPr>
        <p:txBody>
          <a:bodyPr/>
          <a:lstStyle>
            <a:lvl1pPr>
              <a:lnSpc>
                <a:spcPts val="4000"/>
              </a:lnSpc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476625"/>
            <a:ext cx="6059489" cy="11049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375083"/>
            <a:ext cx="2166938" cy="182880"/>
          </a:xfrm>
          <a:prstGeom prst="rect">
            <a:avLst/>
          </a:prstGeom>
        </p:spPr>
        <p:txBody>
          <a:bodyPr/>
          <a:lstStyle>
            <a:lvl1pPr marL="173038" marR="0" indent="-173038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500">
                <a:solidFill>
                  <a:schemeClr val="bg1"/>
                </a:solidFill>
              </a:defRPr>
            </a:lvl1pPr>
          </a:lstStyle>
          <a:p>
            <a:pPr marL="173038" marR="0" lvl="0" indent="-173038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 smtClean="0"/>
              <a:t>Month Day, Year</a:t>
            </a:r>
          </a:p>
          <a:p>
            <a:pPr lvl="0"/>
            <a:endParaRPr lang="en-US" dirty="0"/>
          </a:p>
        </p:txBody>
      </p:sp>
      <p:pic>
        <p:nvPicPr>
          <p:cNvPr id="1026" name="Picture 2" descr="\\psf\Dropbox\__FileExchange\__IMP__AJ-RD\_Ashleigh_file_exchange\S+G_AECOM_BrandTraining_2015\01_source_from_Dom\01_template_related\_artwork_exports\AECOM_BlueTitle_Lockup_300-01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422776" y="6032500"/>
            <a:ext cx="1721224" cy="82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 userDrawn="1"/>
        </p:nvGrpSpPr>
        <p:grpSpPr>
          <a:xfrm>
            <a:off x="-88710" y="-20472"/>
            <a:ext cx="9369188" cy="3214048"/>
            <a:chOff x="-88710" y="-20472"/>
            <a:chExt cx="9369188" cy="3214048"/>
          </a:xfrm>
        </p:grpSpPr>
        <p:cxnSp>
          <p:nvCxnSpPr>
            <p:cNvPr id="12" name="Straight Connector 11"/>
            <p:cNvCxnSpPr/>
            <p:nvPr userDrawn="1"/>
          </p:nvCxnSpPr>
          <p:spPr>
            <a:xfrm flipH="1">
              <a:off x="-88710" y="-20472"/>
              <a:ext cx="4947313" cy="1146412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>
              <a:off x="1317009" y="-6824"/>
              <a:ext cx="7963469" cy="2579427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 userDrawn="1"/>
          </p:nvCxnSpPr>
          <p:spPr>
            <a:xfrm>
              <a:off x="6018662" y="-20472"/>
              <a:ext cx="3166281" cy="3214048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hf hd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Divider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874520"/>
            <a:ext cx="6078538" cy="2927350"/>
          </a:xfrm>
        </p:spPr>
        <p:txBody>
          <a:bodyPr/>
          <a:lstStyle>
            <a:lvl1pPr>
              <a:lnSpc>
                <a:spcPts val="4000"/>
              </a:lnSpc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-88710" y="-20472"/>
            <a:ext cx="9369188" cy="3214048"/>
            <a:chOff x="-88710" y="-20472"/>
            <a:chExt cx="9369188" cy="3214048"/>
          </a:xfrm>
        </p:grpSpPr>
        <p:cxnSp>
          <p:nvCxnSpPr>
            <p:cNvPr id="11" name="Straight Connector 10"/>
            <p:cNvCxnSpPr/>
            <p:nvPr userDrawn="1"/>
          </p:nvCxnSpPr>
          <p:spPr>
            <a:xfrm flipH="1">
              <a:off x="-88710" y="-20472"/>
              <a:ext cx="4947313" cy="1146412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>
              <a:off x="1317009" y="-6824"/>
              <a:ext cx="7963469" cy="2579427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>
              <a:off x="6018662" y="-20472"/>
              <a:ext cx="3166281" cy="3214048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14613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Take Awa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728329"/>
            <a:ext cx="6078538" cy="3977117"/>
          </a:xfrm>
        </p:spPr>
        <p:txBody>
          <a:bodyPr/>
          <a:lstStyle>
            <a:lvl1pPr>
              <a:lnSpc>
                <a:spcPct val="80000"/>
              </a:lnSpc>
              <a:defRPr sz="5400" b="1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3191435" y="-5976"/>
            <a:ext cx="6161741" cy="7010403"/>
            <a:chOff x="3191435" y="-5976"/>
            <a:chExt cx="6161741" cy="7010403"/>
          </a:xfrm>
        </p:grpSpPr>
        <p:cxnSp>
          <p:nvCxnSpPr>
            <p:cNvPr id="4" name="Straight Connector 3"/>
            <p:cNvCxnSpPr/>
            <p:nvPr userDrawn="1"/>
          </p:nvCxnSpPr>
          <p:spPr>
            <a:xfrm>
              <a:off x="3191435" y="-5976"/>
              <a:ext cx="6161741" cy="1075765"/>
            </a:xfrm>
            <a:prstGeom prst="line">
              <a:avLst/>
            </a:prstGeom>
            <a:ln w="12700">
              <a:solidFill>
                <a:schemeClr val="accent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 userDrawn="1"/>
          </p:nvCxnSpPr>
          <p:spPr>
            <a:xfrm>
              <a:off x="7918824" y="-5976"/>
              <a:ext cx="1308847" cy="5755341"/>
            </a:xfrm>
            <a:prstGeom prst="line">
              <a:avLst/>
            </a:prstGeom>
            <a:ln w="12700">
              <a:solidFill>
                <a:schemeClr val="accent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 userDrawn="1"/>
          </p:nvCxnSpPr>
          <p:spPr>
            <a:xfrm flipH="1">
              <a:off x="5809129" y="274918"/>
              <a:ext cx="3334871" cy="6627906"/>
            </a:xfrm>
            <a:prstGeom prst="line">
              <a:avLst/>
            </a:prstGeom>
            <a:ln w="12700">
              <a:solidFill>
                <a:schemeClr val="accent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 userDrawn="1"/>
          </p:nvCxnSpPr>
          <p:spPr>
            <a:xfrm flipH="1">
              <a:off x="6197600" y="3381192"/>
              <a:ext cx="2952376" cy="3623235"/>
            </a:xfrm>
            <a:prstGeom prst="line">
              <a:avLst/>
            </a:prstGeom>
            <a:ln w="12700">
              <a:solidFill>
                <a:schemeClr val="accent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 flipV="1">
              <a:off x="4285129" y="5677647"/>
              <a:ext cx="5068047" cy="1186329"/>
            </a:xfrm>
            <a:prstGeom prst="line">
              <a:avLst/>
            </a:prstGeom>
            <a:ln w="12700">
              <a:solidFill>
                <a:schemeClr val="accent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457200" y="136479"/>
            <a:ext cx="3932238" cy="443196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End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psf\Dropbox\__FileExchange\__IMP__AJ-RD\_Ashleigh_file_exchange\S+G_AECOM_BrandTraining_2015\01_source_from_Dom\01_template_related\_artwork_exports\AECOM_BlueEnd_300-1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376" y="0"/>
            <a:ext cx="42306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874520"/>
            <a:ext cx="6078537" cy="1603375"/>
          </a:xfrm>
        </p:spPr>
        <p:txBody>
          <a:bodyPr/>
          <a:lstStyle>
            <a:lvl1pPr>
              <a:lnSpc>
                <a:spcPts val="4000"/>
              </a:lnSpc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476625"/>
            <a:ext cx="6059489" cy="11049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375083"/>
            <a:ext cx="2166938" cy="182880"/>
          </a:xfrm>
          <a:prstGeom prst="rect">
            <a:avLst/>
          </a:prstGeom>
        </p:spPr>
        <p:txBody>
          <a:bodyPr/>
          <a:lstStyle>
            <a:lvl1pPr marL="173038" marR="0" indent="-173038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500">
                <a:solidFill>
                  <a:schemeClr val="bg1"/>
                </a:solidFill>
              </a:defRPr>
            </a:lvl1pPr>
          </a:lstStyle>
          <a:p>
            <a:pPr marL="173038" marR="0" lvl="0" indent="-173038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 smtClean="0"/>
              <a:t>Month Day, Year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25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hf hdr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UE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3288"/>
            <a:ext cx="8229600" cy="8046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4932048"/>
          </a:xfrm>
        </p:spPr>
        <p:txBody>
          <a:bodyPr/>
          <a:lstStyle>
            <a:lvl1pPr>
              <a:spcBef>
                <a:spcPts val="1800"/>
              </a:spcBef>
              <a:defRPr/>
            </a:lvl1pPr>
            <a:lvl2pPr>
              <a:spcBef>
                <a:spcPts val="350"/>
              </a:spcBef>
              <a:defRPr/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798366"/>
            <a:ext cx="9144000" cy="546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89451" y="422548"/>
            <a:ext cx="6480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D4AB855-CECC-48DA-B4FB-C449FA882C71}" type="slidenum">
              <a:rPr lang="en-US" sz="1000" smtClean="0">
                <a:solidFill>
                  <a:schemeClr val="bg1"/>
                </a:solidFill>
              </a:rPr>
              <a:pPr algn="ctr"/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0" name="Picture 2" descr="\\psf\Dropbox\__FileExchange\__IMP__AJ-RD\_Ashleigh_file_exchange\S+G_AECOM_BrandTraining_2015\01_source_from_Dom\01_template_related\_artwork_exports\AECOM_SlideMasterLogo_300-19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94" t="-9851" r="22575" b="40946"/>
          <a:stretch/>
        </p:blipFill>
        <p:spPr bwMode="auto">
          <a:xfrm>
            <a:off x="8072627" y="40512"/>
            <a:ext cx="1071373" cy="40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89451" y="-184724"/>
            <a:ext cx="648062" cy="5829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89451" y="127588"/>
            <a:ext cx="6480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D4AB855-CECC-48DA-B4FB-C449FA882C71}" type="slidenum">
              <a:rPr lang="en-US" sz="1000" smtClean="0">
                <a:solidFill>
                  <a:schemeClr val="bg1"/>
                </a:solidFill>
              </a:rPr>
              <a:pPr algn="ctr"/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105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UE Title and 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375" y="607557"/>
            <a:ext cx="8229600" cy="8046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4681332"/>
          </a:xfrm>
        </p:spPr>
        <p:txBody>
          <a:bodyPr/>
          <a:lstStyle>
            <a:lvl1pPr marL="0" indent="0">
              <a:spcBef>
                <a:spcPts val="1800"/>
              </a:spcBef>
              <a:buNone/>
              <a:defRPr/>
            </a:lvl1pPr>
            <a:lvl2pPr marL="231775" indent="-228600">
              <a:spcBef>
                <a:spcPts val="350"/>
              </a:spcBef>
              <a:buFont typeface="Arial" panose="020B0604020202020204" pitchFamily="34" charset="0"/>
              <a:buChar char="–"/>
              <a:defRPr/>
            </a:lvl2pPr>
            <a:lvl3pPr marL="461963" indent="-173038">
              <a:buFont typeface="Arial" panose="020B0604020202020204" pitchFamily="34" charset="0"/>
              <a:buChar char="•"/>
              <a:defRPr/>
            </a:lvl3pPr>
            <a:lvl4pPr marL="684213" indent="-173038">
              <a:buFont typeface="Courier New" panose="02070309020205020404" pitchFamily="49" charset="0"/>
              <a:buChar char="o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798366"/>
            <a:ext cx="9144000" cy="546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9451" y="-184724"/>
            <a:ext cx="648062" cy="5829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89451" y="127588"/>
            <a:ext cx="6480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D4AB855-CECC-48DA-B4FB-C449FA882C71}" type="slidenum">
              <a:rPr lang="en-US" sz="1000" smtClean="0">
                <a:solidFill>
                  <a:schemeClr val="bg1"/>
                </a:solidFill>
              </a:rPr>
              <a:pPr algn="ctr"/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1" name="Picture 2" descr="\\psf\Dropbox\__FileExchange\__IMP__AJ-RD\_Ashleigh_file_exchange\S+G_AECOM_BrandTraining_2015\01_source_from_Dom\01_template_related\_artwork_exports\AECOM_SlideMasterLogo_300-19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94" t="-9851" r="22575" b="40946"/>
          <a:stretch/>
        </p:blipFill>
        <p:spPr bwMode="auto">
          <a:xfrm>
            <a:off x="8072627" y="40512"/>
            <a:ext cx="1071373" cy="40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599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UE Title and Content_Smaller Fo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18506"/>
            <a:ext cx="8229600" cy="8046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4757404"/>
          </a:xfrm>
        </p:spPr>
        <p:txBody>
          <a:bodyPr/>
          <a:lstStyle>
            <a:lvl1pPr>
              <a:buFont typeface="Arial" pitchFamily="34" charset="0"/>
              <a:buNone/>
              <a:defRPr sz="2000" b="1"/>
            </a:lvl1pPr>
            <a:lvl2pPr marL="231775" indent="-231775">
              <a:buFont typeface="Arial" pitchFamily="34" charset="0"/>
              <a:buChar char="–"/>
              <a:defRPr/>
            </a:lvl2pPr>
            <a:lvl3pPr marL="455613" indent="-182563">
              <a:buFont typeface="Arial" pitchFamily="34" charset="0"/>
              <a:buChar char="•"/>
              <a:defRPr/>
            </a:lvl3pPr>
            <a:lvl4pPr marL="630238" indent="-173038">
              <a:buFont typeface="Courier New" panose="02070309020205020404" pitchFamily="49" charset="0"/>
              <a:buChar char="o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798366"/>
            <a:ext cx="9144000" cy="546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89451" y="-184724"/>
            <a:ext cx="648062" cy="5829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89451" y="127588"/>
            <a:ext cx="6480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D4AB855-CECC-48DA-B4FB-C449FA882C71}" type="slidenum">
              <a:rPr lang="en-US" sz="1000" smtClean="0">
                <a:solidFill>
                  <a:schemeClr val="bg1"/>
                </a:solidFill>
              </a:rPr>
              <a:pPr algn="ctr"/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0" name="Picture 2" descr="\\psf\Dropbox\__FileExchange\__IMP__AJ-RD\_Ashleigh_file_exchange\S+G_AECOM_BrandTraining_2015\01_source_from_Dom\01_template_related\_artwork_exports\AECOM_SlideMasterLogo_300-19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94" t="-9851" r="22575" b="40946"/>
          <a:stretch/>
        </p:blipFill>
        <p:spPr bwMode="auto">
          <a:xfrm>
            <a:off x="8072627" y="40512"/>
            <a:ext cx="1071373" cy="40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67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BLUE 2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1825"/>
            <a:ext cx="8229600" cy="8046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3932238" cy="47213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563" y="1371600"/>
            <a:ext cx="3932236" cy="47213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798366"/>
            <a:ext cx="9144000" cy="546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9451" y="-184724"/>
            <a:ext cx="648062" cy="5829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89451" y="127588"/>
            <a:ext cx="6480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D4AB855-CECC-48DA-B4FB-C449FA882C71}" type="slidenum">
              <a:rPr lang="en-US" sz="1000" smtClean="0">
                <a:solidFill>
                  <a:schemeClr val="bg1"/>
                </a:solidFill>
              </a:rPr>
              <a:pPr algn="ctr"/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1" name="Picture 2" descr="\\psf\Dropbox\__FileExchange\__IMP__AJ-RD\_Ashleigh_file_exchange\S+G_AECOM_BrandTraining_2015\01_source_from_Dom\01_template_related\_artwork_exports\AECOM_SlideMasterLogo_300-19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94" t="-9851" r="22575" b="40946"/>
          <a:stretch/>
        </p:blipFill>
        <p:spPr bwMode="auto">
          <a:xfrm>
            <a:off x="8072627" y="40512"/>
            <a:ext cx="1071373" cy="40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2114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BLUE 2-Column Content with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12521"/>
            <a:ext cx="8229600" cy="804672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69853"/>
            <a:ext cx="3932238" cy="25615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44884"/>
            <a:ext cx="3932238" cy="421646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563" y="1368025"/>
            <a:ext cx="3932237" cy="248843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563" y="1744884"/>
            <a:ext cx="3932237" cy="421646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798366"/>
            <a:ext cx="9144000" cy="546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89451" y="-184724"/>
            <a:ext cx="648062" cy="5829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89451" y="127588"/>
            <a:ext cx="6480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D4AB855-CECC-48DA-B4FB-C449FA882C71}" type="slidenum">
              <a:rPr lang="en-US" sz="1000" smtClean="0">
                <a:solidFill>
                  <a:schemeClr val="bg1"/>
                </a:solidFill>
              </a:rPr>
              <a:pPr algn="ctr"/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3" name="Picture 2" descr="\\psf\Dropbox\__FileExchange\__IMP__AJ-RD\_Ashleigh_file_exchange\S+G_AECOM_BrandTraining_2015\01_source_from_Dom\01_template_related\_artwork_exports\AECOM_SlideMasterLogo_300-19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94" t="-9851" r="22575" b="40946"/>
          <a:stretch/>
        </p:blipFill>
        <p:spPr bwMode="auto">
          <a:xfrm>
            <a:off x="8072627" y="40512"/>
            <a:ext cx="1071373" cy="40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9343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GENTA End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\\psf\Dropbox\__FileExchange\__IMP__AJ-RD\_Ashleigh_file_exchange\S+G_AECOM_BrandTraining_2015\01_source_from_Dom\01_template_related\_artwork_exports\AECOM_PurpleEnd_300-1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848" y="0"/>
            <a:ext cx="54071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874520"/>
            <a:ext cx="6078538" cy="1603375"/>
          </a:xfrm>
        </p:spPr>
        <p:txBody>
          <a:bodyPr/>
          <a:lstStyle>
            <a:lvl1pPr>
              <a:lnSpc>
                <a:spcPts val="4000"/>
              </a:lnSpc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476625"/>
            <a:ext cx="6059489" cy="11049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375083"/>
            <a:ext cx="2166938" cy="182880"/>
          </a:xfrm>
        </p:spPr>
        <p:txBody>
          <a:bodyPr/>
          <a:lstStyle>
            <a:lvl1pPr marL="173038" marR="0" indent="-173038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500">
                <a:solidFill>
                  <a:schemeClr val="bg1"/>
                </a:solidFill>
              </a:defRPr>
            </a:lvl1pPr>
          </a:lstStyle>
          <a:p>
            <a:pPr marL="173038" marR="0" lvl="0" indent="-173038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 smtClean="0"/>
              <a:t>Month Day, Year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053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Photo and 2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4453128"/>
            <a:ext cx="3932238" cy="15555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562" y="4453128"/>
            <a:ext cx="3932237" cy="15555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57200" y="1371600"/>
            <a:ext cx="8229600" cy="2971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>
                <a:latin typeface="AECOM Sans" panose="020B0504020202020204" pitchFamily="34" charset="0"/>
                <a:cs typeface="AECOM Sans" panose="020B05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742539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2 Photos and 2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4453128"/>
            <a:ext cx="3932238" cy="15555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562" y="4453128"/>
            <a:ext cx="3932237" cy="15555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57200" y="1371600"/>
            <a:ext cx="3932238" cy="2971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>
                <a:latin typeface="AECOM Sans" panose="020B0504020202020204" pitchFamily="34" charset="0"/>
                <a:cs typeface="AECOM Sans" panose="020B05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/>
          </p:nvPr>
        </p:nvSpPr>
        <p:spPr>
          <a:xfrm>
            <a:off x="4754561" y="1371600"/>
            <a:ext cx="3932238" cy="2971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>
                <a:latin typeface="AECOM Sans" panose="020B0504020202020204" pitchFamily="34" charset="0"/>
                <a:cs typeface="AECOM Sans" panose="020B05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2847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4-up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3932238" cy="22617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564" y="1371600"/>
            <a:ext cx="3932236" cy="22617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57200" y="3770723"/>
            <a:ext cx="3932238" cy="22617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4754564" y="3770723"/>
            <a:ext cx="3932236" cy="22617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032500"/>
            <a:ext cx="6078538" cy="325438"/>
          </a:xfrm>
        </p:spPr>
        <p:txBody>
          <a:bodyPr/>
          <a:lstStyle>
            <a:lvl1pPr marL="0" indent="0">
              <a:buNone/>
              <a:defRPr sz="900" b="1" baseline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Insert footnote or citation</a:t>
            </a:r>
          </a:p>
        </p:txBody>
      </p:sp>
    </p:spTree>
    <p:extLst>
      <p:ext uri="{BB962C8B-B14F-4D97-AF65-F5344CB8AC3E}">
        <p14:creationId xmlns:p14="http://schemas.microsoft.com/office/powerpoint/2010/main" val="277858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LU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258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-INSIDE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508000" y="1363663"/>
            <a:ext cx="8166998" cy="4978143"/>
          </a:xfrm>
          <a:prstGeom prst="rect">
            <a:avLst/>
          </a:prstGeom>
        </p:spPr>
        <p:txBody>
          <a:bodyPr lIns="68589" tIns="34295" rIns="68589" bIns="34295"/>
          <a:lstStyle>
            <a:lvl1pPr>
              <a:defRPr sz="1800"/>
            </a:lvl1pPr>
            <a:lvl2pPr>
              <a:defRPr sz="1600"/>
            </a:lvl2pPr>
            <a:lvl3pPr>
              <a:defRPr sz="1200"/>
            </a:lvl3pPr>
            <a:lvl4pPr>
              <a:defRPr sz="10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11"/>
          </p:nvPr>
        </p:nvSpPr>
        <p:spPr>
          <a:xfrm>
            <a:off x="475352" y="631825"/>
            <a:ext cx="8199646" cy="47125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sz="24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6798366"/>
            <a:ext cx="9144000" cy="546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89451" y="-184724"/>
            <a:ext cx="648062" cy="5829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89451" y="127588"/>
            <a:ext cx="6480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D4AB855-CECC-48DA-B4FB-C449FA882C71}" type="slidenum">
              <a:rPr lang="en-US" sz="1000" smtClean="0">
                <a:solidFill>
                  <a:schemeClr val="bg1"/>
                </a:solidFill>
              </a:rPr>
              <a:pPr algn="ctr"/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9" name="Picture 2" descr="\\psf\Dropbox\__FileExchange\__IMP__AJ-RD\_Ashleigh_file_exchange\S+G_AECOM_BrandTraining_2015\01_source_from_Dom\01_template_related\_artwork_exports\AECOM_SlideMasterLogo_300-19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94" t="-9851" r="22575" b="40946"/>
          <a:stretch/>
        </p:blipFill>
        <p:spPr bwMode="auto">
          <a:xfrm>
            <a:off x="8072627" y="40512"/>
            <a:ext cx="1071373" cy="40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2824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CK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482" y="1244600"/>
            <a:ext cx="8273318" cy="5313363"/>
          </a:xfrm>
          <a:prstGeom prst="rect">
            <a:avLst/>
          </a:prstGeom>
        </p:spPr>
        <p:txBody>
          <a:bodyPr/>
          <a:lstStyle>
            <a:lvl1pPr>
              <a:spcBef>
                <a:spcPts val="180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spcBef>
                <a:spcPts val="35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Rectangle 2"/>
          <p:cNvSpPr>
            <a:spLocks noGrp="1"/>
          </p:cNvSpPr>
          <p:nvPr>
            <p:ph type="title"/>
          </p:nvPr>
        </p:nvSpPr>
        <p:spPr>
          <a:xfrm rot="16200000">
            <a:off x="4185382" y="-3136218"/>
            <a:ext cx="533400" cy="8077200"/>
          </a:xfrm>
          <a:prstGeom prst="rect">
            <a:avLst/>
          </a:prstGeom>
        </p:spPr>
        <p:txBody>
          <a:bodyPr vert="vert" anchor="ctr">
            <a:noAutofit/>
          </a:bodyPr>
          <a:lstStyle>
            <a:lvl1pPr>
              <a:defRPr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6798366"/>
            <a:ext cx="9144000" cy="546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89451" y="-184724"/>
            <a:ext cx="648062" cy="5829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89451" y="127588"/>
            <a:ext cx="6480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D4AB855-CECC-48DA-B4FB-C449FA882C71}" type="slidenum">
              <a:rPr lang="en-US" sz="1000" smtClean="0">
                <a:solidFill>
                  <a:schemeClr val="bg1"/>
                </a:solidFill>
              </a:rPr>
              <a:pPr algn="ctr"/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8" name="Picture 2" descr="\\psf\Dropbox\__FileExchange\__IMP__AJ-RD\_Ashleigh_file_exchange\S+G_AECOM_BrandTraining_2015\01_source_from_Dom\01_template_related\_artwork_exports\AECOM_SlideMasterLogo_300-19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94" t="-9851" r="22575" b="40946"/>
          <a:stretch/>
        </p:blipFill>
        <p:spPr bwMode="auto">
          <a:xfrm>
            <a:off x="8072627" y="40512"/>
            <a:ext cx="1071373" cy="40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255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2"/>
          <p:cNvSpPr>
            <a:spLocks noGrp="1"/>
          </p:cNvSpPr>
          <p:nvPr>
            <p:ph type="ctrTitle" hasCustomPrompt="1"/>
          </p:nvPr>
        </p:nvSpPr>
        <p:spPr>
          <a:xfrm>
            <a:off x="304800" y="2057400"/>
            <a:ext cx="8458200" cy="1371600"/>
          </a:xfrm>
          <a:noFill/>
        </p:spPr>
        <p:txBody>
          <a:bodyPr vert="horz"/>
          <a:lstStyle>
            <a:lvl1pPr algn="l">
              <a:defRPr sz="4000" b="0" cap="none" spc="150" baseline="0">
                <a:solidFill>
                  <a:schemeClr val="bg1"/>
                </a:solidFill>
              </a:defRPr>
            </a:lvl1pPr>
            <a:extLst/>
          </a:lstStyle>
          <a:p>
            <a:r>
              <a:rPr lang="en-US" dirty="0" smtClean="0"/>
              <a:t>Title Here….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080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33834"/>
            <a:ext cx="7696200" cy="533400"/>
          </a:xfrm>
        </p:spPr>
        <p:txBody>
          <a:bodyPr>
            <a:normAutofit/>
          </a:bodyPr>
          <a:lstStyle>
            <a:lvl1pPr>
              <a:defRPr sz="2000" b="1"/>
            </a:lvl1pPr>
            <a:lvl3pPr marL="758952"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457200" y="2219633"/>
            <a:ext cx="7696200" cy="3840163"/>
          </a:xfrm>
        </p:spPr>
        <p:txBody>
          <a:bodyPr>
            <a:normAutofit/>
          </a:bodyPr>
          <a:lstStyle>
            <a:lvl1pPr>
              <a:defRPr sz="1400" b="0"/>
            </a:lvl1pPr>
            <a:lvl2pPr>
              <a:buFont typeface="Arial" pitchFamily="34" charset="0"/>
              <a:buChar char="•"/>
              <a:defRPr sz="1400" b="0"/>
            </a:lvl2pPr>
            <a:lvl3pPr marL="758952">
              <a:defRPr sz="1400" b="0"/>
            </a:lvl3pPr>
            <a:lvl4pPr>
              <a:defRPr sz="1400" b="0"/>
            </a:lvl4pPr>
            <a:lvl5pPr>
              <a:defRPr sz="1400" b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914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533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UE 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902656"/>
            <a:ext cx="6078537" cy="1603375"/>
          </a:xfrm>
        </p:spPr>
        <p:txBody>
          <a:bodyPr/>
          <a:lstStyle>
            <a:lvl1pPr>
              <a:lnSpc>
                <a:spcPts val="4000"/>
              </a:lnSpc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2641126"/>
            <a:ext cx="6059489" cy="11049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375083"/>
            <a:ext cx="2166938" cy="182880"/>
          </a:xfrm>
          <a:prstGeom prst="rect">
            <a:avLst/>
          </a:prstGeom>
        </p:spPr>
        <p:txBody>
          <a:bodyPr/>
          <a:lstStyle>
            <a:lvl1pPr marL="173038" marR="0" indent="-173038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500">
                <a:solidFill>
                  <a:schemeClr val="bg1"/>
                </a:solidFill>
              </a:defRPr>
            </a:lvl1pPr>
          </a:lstStyle>
          <a:p>
            <a:pPr marL="173038" marR="0" lvl="0" indent="-173038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 smtClean="0"/>
              <a:t>Month Day, Year</a:t>
            </a:r>
          </a:p>
          <a:p>
            <a:pPr lvl="0"/>
            <a:endParaRPr lang="en-US" dirty="0"/>
          </a:p>
        </p:txBody>
      </p:sp>
      <p:pic>
        <p:nvPicPr>
          <p:cNvPr id="1026" name="Picture 2" descr="\\psf\Dropbox\__FileExchange\__IMP__AJ-RD\_Ashleigh_file_exchange\S+G_AECOM_BrandTraining_2015\01_source_from_Dom\01_template_related\_artwork_exports\AECOM_BlueTitle_Lockup_300-01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422776" y="6032500"/>
            <a:ext cx="1721224" cy="82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 userDrawn="1"/>
        </p:nvGrpSpPr>
        <p:grpSpPr>
          <a:xfrm>
            <a:off x="-88710" y="-20472"/>
            <a:ext cx="9369188" cy="3214048"/>
            <a:chOff x="-88710" y="-20472"/>
            <a:chExt cx="9369188" cy="3214048"/>
          </a:xfrm>
        </p:grpSpPr>
        <p:cxnSp>
          <p:nvCxnSpPr>
            <p:cNvPr id="12" name="Straight Connector 11"/>
            <p:cNvCxnSpPr/>
            <p:nvPr userDrawn="1"/>
          </p:nvCxnSpPr>
          <p:spPr>
            <a:xfrm flipH="1">
              <a:off x="-88710" y="-20472"/>
              <a:ext cx="4947313" cy="1146412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>
              <a:off x="1317009" y="-6824"/>
              <a:ext cx="7963469" cy="2579427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 userDrawn="1"/>
          </p:nvCxnSpPr>
          <p:spPr>
            <a:xfrm>
              <a:off x="6018662" y="-20472"/>
              <a:ext cx="3166281" cy="3214048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57199" y="3771612"/>
            <a:ext cx="2705100" cy="1800225"/>
          </a:xfrm>
        </p:spPr>
        <p:txBody>
          <a:bodyPr/>
          <a:lstStyle/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3294218" y="3771612"/>
            <a:ext cx="2705100" cy="1800225"/>
          </a:xfrm>
        </p:spPr>
        <p:txBody>
          <a:bodyPr/>
          <a:lstStyle/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6112430" y="3771612"/>
            <a:ext cx="2705100" cy="1800225"/>
          </a:xfrm>
        </p:spPr>
        <p:txBody>
          <a:bodyPr/>
          <a:lstStyle/>
          <a:p>
            <a:r>
              <a:rPr lang="en-US" dirty="0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188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MAGENTA End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\\psf\Dropbox\__FileExchange\__IMP__AJ-RD\_Ashleigh_file_exchange\S+G_AECOM_BrandTraining_2015\01_source_from_Dom\01_template_related\_artwork_exports\AECOM_PurpleEnd_300-1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848" y="0"/>
            <a:ext cx="54071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874520"/>
            <a:ext cx="6078538" cy="1603375"/>
          </a:xfrm>
        </p:spPr>
        <p:txBody>
          <a:bodyPr/>
          <a:lstStyle>
            <a:lvl1pPr>
              <a:lnSpc>
                <a:spcPts val="4000"/>
              </a:lnSpc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476625"/>
            <a:ext cx="6059489" cy="11049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375083"/>
            <a:ext cx="2166938" cy="182880"/>
          </a:xfrm>
        </p:spPr>
        <p:txBody>
          <a:bodyPr/>
          <a:lstStyle>
            <a:lvl1pPr marL="173038" marR="0" indent="-173038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500">
                <a:solidFill>
                  <a:schemeClr val="bg1"/>
                </a:solidFill>
              </a:defRPr>
            </a:lvl1pPr>
          </a:lstStyle>
          <a:p>
            <a:pPr marL="173038" marR="0" lvl="0" indent="-173038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 smtClean="0"/>
              <a:t>Month Day, Year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615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CLEAN Title Slide"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874520"/>
            <a:ext cx="6078538" cy="1603375"/>
          </a:xfrm>
        </p:spPr>
        <p:txBody>
          <a:bodyPr/>
          <a:lstStyle>
            <a:lvl1pPr>
              <a:lnSpc>
                <a:spcPts val="4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476625"/>
            <a:ext cx="6059489" cy="11049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4028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Photo Title Slide: Whit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874520"/>
            <a:ext cx="6078538" cy="1603375"/>
          </a:xfrm>
        </p:spPr>
        <p:txBody>
          <a:bodyPr/>
          <a:lstStyle>
            <a:lvl1pPr>
              <a:lnSpc>
                <a:spcPts val="4000"/>
              </a:lnSpc>
              <a:defRPr sz="36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476625"/>
            <a:ext cx="6059489" cy="11049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6858000"/>
          </a:xfrm>
          <a:solidFill>
            <a:schemeClr val="accent6">
              <a:lumMod val="20000"/>
              <a:lumOff val="80000"/>
            </a:schemeClr>
          </a:solidFill>
        </p:spPr>
        <p:txBody>
          <a:bodyPr tIns="329184"/>
          <a:lstStyle>
            <a:lvl1pPr marL="457200" indent="0">
              <a:buNone/>
              <a:defRPr sz="1600" b="1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Insert Picture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375083"/>
            <a:ext cx="2166938" cy="182880"/>
          </a:xfrm>
        </p:spPr>
        <p:txBody>
          <a:bodyPr/>
          <a:lstStyle>
            <a:lvl1pPr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Month Day, Year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7315200" y="0"/>
            <a:ext cx="1828800" cy="6858000"/>
          </a:xfrm>
          <a:blipFill>
            <a:blip r:embed="rId2"/>
            <a:stretch>
              <a:fillRect/>
            </a:stretch>
          </a:blipFill>
        </p:spPr>
        <p:txBody>
          <a:bodyPr anchor="ctr"/>
          <a:lstStyle>
            <a:lvl1pPr marL="0" indent="0">
              <a:buNone/>
              <a:defRPr sz="800" baseline="0"/>
            </a:lvl1pPr>
          </a:lstStyle>
          <a:p>
            <a:pPr lvl="0"/>
            <a:r>
              <a:rPr lang="en-US" dirty="0" smtClean="0"/>
              <a:t>Do not type in this box. Placeholder for logo and graphics artwork. This type will not display in presentation mode.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96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hf hdr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ight Photo Title Slide: Black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874520"/>
            <a:ext cx="6078538" cy="1603375"/>
          </a:xfrm>
        </p:spPr>
        <p:txBody>
          <a:bodyPr/>
          <a:lstStyle>
            <a:lvl1pPr>
              <a:lnSpc>
                <a:spcPts val="4000"/>
              </a:lnSpc>
              <a:defRPr sz="3600" b="1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476625"/>
            <a:ext cx="6059489" cy="11049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6858000"/>
          </a:xfrm>
          <a:solidFill>
            <a:schemeClr val="accent6">
              <a:lumMod val="20000"/>
              <a:lumOff val="80000"/>
            </a:schemeClr>
          </a:solidFill>
        </p:spPr>
        <p:txBody>
          <a:bodyPr tIns="329184"/>
          <a:lstStyle>
            <a:lvl1pPr marL="457200" indent="0">
              <a:buNone/>
              <a:defRPr sz="1600" b="1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Insert Picture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7315200" y="0"/>
            <a:ext cx="1828800" cy="6858000"/>
          </a:xfrm>
          <a:blipFill>
            <a:blip r:embed="rId2"/>
            <a:stretch>
              <a:fillRect/>
            </a:stretch>
          </a:blipFill>
        </p:spPr>
        <p:txBody>
          <a:bodyPr anchor="ctr"/>
          <a:lstStyle>
            <a:lvl1pPr marL="0" indent="0">
              <a:buNone/>
              <a:defRPr sz="800" baseline="0"/>
            </a:lvl1pPr>
          </a:lstStyle>
          <a:p>
            <a:pPr lvl="0"/>
            <a:r>
              <a:rPr lang="en-US" dirty="0" smtClean="0"/>
              <a:t>Do not type in this box. Placeholder for logo and graphics artwork. This type will not display in presentation mode. 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375083"/>
            <a:ext cx="2166938" cy="182880"/>
          </a:xfrm>
        </p:spPr>
        <p:txBody>
          <a:bodyPr/>
          <a:lstStyle>
            <a:lvl1pPr>
              <a:buNone/>
              <a:defRPr sz="15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Month Day, Year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691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hf hdr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FFF9A-4F94-45D7-81D9-2697C981929B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57200" y="350492"/>
            <a:ext cx="8229600" cy="914400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z="900" b="1"/>
            </a:lvl1pPr>
            <a:lvl2pPr marL="0" indent="0">
              <a:lnSpc>
                <a:spcPct val="95000"/>
              </a:lnSpc>
              <a:buNone/>
              <a:defRPr sz="900"/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1371600"/>
            <a:ext cx="9144000" cy="5486400"/>
          </a:xfrm>
          <a:solidFill>
            <a:schemeClr val="accent6">
              <a:lumMod val="20000"/>
              <a:lumOff val="80000"/>
            </a:schemeClr>
          </a:solidFill>
        </p:spPr>
        <p:txBody>
          <a:bodyPr tIns="393192"/>
          <a:lstStyle>
            <a:lvl1pPr marL="460375" indent="0">
              <a:buNone/>
              <a:defRPr sz="1400" b="1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Insert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999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0651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745018"/>
            <a:ext cx="8229600" cy="256159"/>
          </a:xfrm>
        </p:spPr>
        <p:txBody>
          <a:bodyPr anchor="b"/>
          <a:lstStyle>
            <a:lvl1pPr marL="0" indent="0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65539" y="1371600"/>
            <a:ext cx="5021262" cy="4637088"/>
          </a:xfrm>
        </p:spPr>
        <p:txBody>
          <a:bodyPr/>
          <a:lstStyle>
            <a:lvl1pPr marL="0" indent="0">
              <a:lnSpc>
                <a:spcPct val="95000"/>
              </a:lnSpc>
              <a:spcAft>
                <a:spcPts val="300"/>
              </a:spcAft>
              <a:buNone/>
              <a:defRPr sz="1400" b="1"/>
            </a:lvl1pPr>
            <a:lvl2pPr marL="1588" indent="-1588">
              <a:lnSpc>
                <a:spcPct val="95000"/>
              </a:lnSpc>
              <a:spcBef>
                <a:spcPts val="0"/>
              </a:spcBef>
              <a:spcAft>
                <a:spcPts val="1600"/>
              </a:spcAft>
              <a:buNone/>
              <a:defRPr sz="1400"/>
            </a:lvl2pPr>
            <a:lvl3pPr marL="173038" indent="-173038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400"/>
            </a:lvl3pPr>
            <a:lvl4pPr marL="400050" indent="-173038">
              <a:lnSpc>
                <a:spcPct val="95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355C0-EC1B-43E5-853A-8A7C593E95FF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 hasCustomPrompt="1"/>
          </p:nvPr>
        </p:nvSpPr>
        <p:spPr>
          <a:xfrm>
            <a:off x="457200" y="1371600"/>
            <a:ext cx="2870200" cy="4660900"/>
          </a:xfrm>
          <a:solidFill>
            <a:schemeClr val="accent6">
              <a:lumMod val="20000"/>
              <a:lumOff val="80000"/>
            </a:schemeClr>
          </a:solidFill>
        </p:spPr>
        <p:txBody>
          <a:bodyPr tIns="393192"/>
          <a:lstStyle>
            <a:lvl1pPr marL="0" indent="0">
              <a:buNone/>
              <a:defRPr sz="1400" b="1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Insert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086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Project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0651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745018"/>
            <a:ext cx="8229600" cy="256159"/>
          </a:xfrm>
        </p:spPr>
        <p:txBody>
          <a:bodyPr anchor="b"/>
          <a:lstStyle>
            <a:lvl1pPr marL="0" indent="0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355C0-EC1B-43E5-853A-8A7C593E95FF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457200" y="1371600"/>
            <a:ext cx="1792288" cy="96012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1100"/>
              </a:spcBef>
              <a:spcAft>
                <a:spcPts val="0"/>
              </a:spcAft>
              <a:buNone/>
              <a:defRPr sz="1400" b="1"/>
            </a:lvl1pPr>
            <a:lvl2pPr marL="0" indent="0">
              <a:buNone/>
              <a:defRPr sz="1400"/>
            </a:lvl2pPr>
            <a:lvl3pPr marL="173038" indent="-173038">
              <a:buFont typeface="Arial" panose="020B0604020202020204" pitchFamily="34" charset="0"/>
              <a:buChar char="–"/>
              <a:defRPr sz="12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606675" y="1371600"/>
            <a:ext cx="720725" cy="960120"/>
          </a:xfrm>
          <a:solidFill>
            <a:schemeClr val="accent6">
              <a:lumMod val="20000"/>
              <a:lumOff val="80000"/>
            </a:schemeClr>
          </a:solidFill>
        </p:spPr>
        <p:txBody>
          <a:bodyPr lIns="91440" tIns="91440"/>
          <a:lstStyle>
            <a:lvl1pPr marL="0" indent="0">
              <a:buNone/>
              <a:defRPr sz="1050" b="1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3676133" y="1371600"/>
            <a:ext cx="720725" cy="960120"/>
          </a:xfrm>
          <a:solidFill>
            <a:schemeClr val="accent6">
              <a:lumMod val="20000"/>
              <a:lumOff val="80000"/>
            </a:schemeClr>
          </a:solidFill>
        </p:spPr>
        <p:txBody>
          <a:bodyPr lIns="91440" tIns="91440"/>
          <a:lstStyle>
            <a:lvl1pPr marL="0" indent="0">
              <a:buNone/>
              <a:defRPr sz="1050" b="1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4" name="Picture Placeholder 10"/>
          <p:cNvSpPr>
            <a:spLocks noGrp="1"/>
          </p:cNvSpPr>
          <p:nvPr>
            <p:ph type="pic" sz="quarter" idx="16"/>
          </p:nvPr>
        </p:nvSpPr>
        <p:spPr>
          <a:xfrm>
            <a:off x="4745591" y="1371600"/>
            <a:ext cx="720725" cy="960120"/>
          </a:xfrm>
          <a:solidFill>
            <a:schemeClr val="accent6">
              <a:lumMod val="20000"/>
              <a:lumOff val="80000"/>
            </a:schemeClr>
          </a:solidFill>
        </p:spPr>
        <p:txBody>
          <a:bodyPr lIns="91440" tIns="91440"/>
          <a:lstStyle>
            <a:lvl1pPr marL="0" indent="0">
              <a:buNone/>
              <a:defRPr sz="1050" b="1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5" name="Picture Placeholder 10"/>
          <p:cNvSpPr>
            <a:spLocks noGrp="1"/>
          </p:cNvSpPr>
          <p:nvPr>
            <p:ph type="pic" sz="quarter" idx="17"/>
          </p:nvPr>
        </p:nvSpPr>
        <p:spPr>
          <a:xfrm>
            <a:off x="5815049" y="1371600"/>
            <a:ext cx="720725" cy="960120"/>
          </a:xfrm>
          <a:solidFill>
            <a:schemeClr val="accent6">
              <a:lumMod val="20000"/>
              <a:lumOff val="80000"/>
            </a:schemeClr>
          </a:solidFill>
        </p:spPr>
        <p:txBody>
          <a:bodyPr lIns="91440" tIns="91440"/>
          <a:lstStyle>
            <a:lvl1pPr marL="0" indent="0">
              <a:buNone/>
              <a:defRPr sz="1050" b="1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6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6884507" y="1371600"/>
            <a:ext cx="720725" cy="960120"/>
          </a:xfrm>
          <a:solidFill>
            <a:schemeClr val="accent6">
              <a:lumMod val="20000"/>
              <a:lumOff val="80000"/>
            </a:schemeClr>
          </a:solidFill>
        </p:spPr>
        <p:txBody>
          <a:bodyPr lIns="91440" tIns="91440"/>
          <a:lstStyle>
            <a:lvl1pPr marL="0" indent="0">
              <a:buNone/>
              <a:defRPr sz="1050" b="1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7" name="Picture Placeholder 10"/>
          <p:cNvSpPr>
            <a:spLocks noGrp="1"/>
          </p:cNvSpPr>
          <p:nvPr>
            <p:ph type="pic" sz="quarter" idx="19"/>
          </p:nvPr>
        </p:nvSpPr>
        <p:spPr>
          <a:xfrm>
            <a:off x="7953963" y="1371600"/>
            <a:ext cx="720725" cy="960120"/>
          </a:xfrm>
          <a:solidFill>
            <a:schemeClr val="accent6">
              <a:lumMod val="20000"/>
              <a:lumOff val="80000"/>
            </a:schemeClr>
          </a:solidFill>
        </p:spPr>
        <p:txBody>
          <a:bodyPr lIns="91440" tIns="91440"/>
          <a:lstStyle>
            <a:lvl1pPr marL="0" indent="0">
              <a:buNone/>
              <a:defRPr sz="1050" b="1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8" name="Picture Placeholder 10"/>
          <p:cNvSpPr>
            <a:spLocks noGrp="1"/>
          </p:cNvSpPr>
          <p:nvPr>
            <p:ph type="pic" sz="quarter" idx="20"/>
          </p:nvPr>
        </p:nvSpPr>
        <p:spPr>
          <a:xfrm>
            <a:off x="2606675" y="3012675"/>
            <a:ext cx="720725" cy="960120"/>
          </a:xfrm>
          <a:solidFill>
            <a:schemeClr val="accent6">
              <a:lumMod val="20000"/>
              <a:lumOff val="80000"/>
            </a:schemeClr>
          </a:solidFill>
        </p:spPr>
        <p:txBody>
          <a:bodyPr lIns="91440" tIns="91440"/>
          <a:lstStyle>
            <a:lvl1pPr marL="0" indent="0">
              <a:buNone/>
              <a:defRPr sz="1050" b="1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9" name="Picture Placeholder 10"/>
          <p:cNvSpPr>
            <a:spLocks noGrp="1"/>
          </p:cNvSpPr>
          <p:nvPr>
            <p:ph type="pic" sz="quarter" idx="21"/>
          </p:nvPr>
        </p:nvSpPr>
        <p:spPr>
          <a:xfrm>
            <a:off x="3676133" y="3012675"/>
            <a:ext cx="720725" cy="960120"/>
          </a:xfrm>
          <a:solidFill>
            <a:schemeClr val="accent6">
              <a:lumMod val="20000"/>
              <a:lumOff val="80000"/>
            </a:schemeClr>
          </a:solidFill>
        </p:spPr>
        <p:txBody>
          <a:bodyPr lIns="91440" tIns="91440"/>
          <a:lstStyle>
            <a:lvl1pPr marL="0" indent="0">
              <a:buNone/>
              <a:defRPr sz="1050" b="1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0" name="Picture Placeholder 10"/>
          <p:cNvSpPr>
            <a:spLocks noGrp="1"/>
          </p:cNvSpPr>
          <p:nvPr>
            <p:ph type="pic" sz="quarter" idx="22"/>
          </p:nvPr>
        </p:nvSpPr>
        <p:spPr>
          <a:xfrm>
            <a:off x="4745591" y="3012675"/>
            <a:ext cx="720725" cy="960120"/>
          </a:xfrm>
          <a:solidFill>
            <a:schemeClr val="accent6">
              <a:lumMod val="20000"/>
              <a:lumOff val="80000"/>
            </a:schemeClr>
          </a:solidFill>
        </p:spPr>
        <p:txBody>
          <a:bodyPr lIns="91440" tIns="91440"/>
          <a:lstStyle>
            <a:lvl1pPr marL="0" indent="0">
              <a:buNone/>
              <a:defRPr sz="1050" b="1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1" name="Picture Placeholder 10"/>
          <p:cNvSpPr>
            <a:spLocks noGrp="1"/>
          </p:cNvSpPr>
          <p:nvPr>
            <p:ph type="pic" sz="quarter" idx="23"/>
          </p:nvPr>
        </p:nvSpPr>
        <p:spPr>
          <a:xfrm>
            <a:off x="5815049" y="3012675"/>
            <a:ext cx="720725" cy="960120"/>
          </a:xfrm>
          <a:solidFill>
            <a:schemeClr val="accent6">
              <a:lumMod val="20000"/>
              <a:lumOff val="80000"/>
            </a:schemeClr>
          </a:solidFill>
        </p:spPr>
        <p:txBody>
          <a:bodyPr lIns="91440" tIns="91440"/>
          <a:lstStyle>
            <a:lvl1pPr marL="0" indent="0">
              <a:buNone/>
              <a:defRPr sz="1050" b="1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2" name="Picture Placeholder 10"/>
          <p:cNvSpPr>
            <a:spLocks noGrp="1"/>
          </p:cNvSpPr>
          <p:nvPr>
            <p:ph type="pic" sz="quarter" idx="24"/>
          </p:nvPr>
        </p:nvSpPr>
        <p:spPr>
          <a:xfrm>
            <a:off x="6884507" y="3012675"/>
            <a:ext cx="720725" cy="960120"/>
          </a:xfrm>
          <a:solidFill>
            <a:schemeClr val="accent6">
              <a:lumMod val="20000"/>
              <a:lumOff val="80000"/>
            </a:schemeClr>
          </a:solidFill>
        </p:spPr>
        <p:txBody>
          <a:bodyPr lIns="91440" tIns="91440"/>
          <a:lstStyle>
            <a:lvl1pPr marL="0" indent="0">
              <a:buNone/>
              <a:defRPr sz="1050" b="1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3" name="Picture Placeholder 10"/>
          <p:cNvSpPr>
            <a:spLocks noGrp="1"/>
          </p:cNvSpPr>
          <p:nvPr>
            <p:ph type="pic" sz="quarter" idx="25"/>
          </p:nvPr>
        </p:nvSpPr>
        <p:spPr>
          <a:xfrm>
            <a:off x="7953963" y="3012675"/>
            <a:ext cx="720725" cy="960120"/>
          </a:xfrm>
          <a:solidFill>
            <a:schemeClr val="accent6">
              <a:lumMod val="20000"/>
              <a:lumOff val="80000"/>
            </a:schemeClr>
          </a:solidFill>
        </p:spPr>
        <p:txBody>
          <a:bodyPr lIns="91440" tIns="91440"/>
          <a:lstStyle>
            <a:lvl1pPr marL="0" indent="0">
              <a:buNone/>
              <a:defRPr sz="1050" b="1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Picture Placeholder 10"/>
          <p:cNvSpPr>
            <a:spLocks noGrp="1"/>
          </p:cNvSpPr>
          <p:nvPr>
            <p:ph type="pic" sz="quarter" idx="26"/>
          </p:nvPr>
        </p:nvSpPr>
        <p:spPr>
          <a:xfrm>
            <a:off x="2606675" y="4653750"/>
            <a:ext cx="720725" cy="960120"/>
          </a:xfrm>
          <a:solidFill>
            <a:schemeClr val="accent6">
              <a:lumMod val="20000"/>
              <a:lumOff val="80000"/>
            </a:schemeClr>
          </a:solidFill>
        </p:spPr>
        <p:txBody>
          <a:bodyPr lIns="91440" tIns="91440"/>
          <a:lstStyle>
            <a:lvl1pPr marL="0" indent="0">
              <a:buNone/>
              <a:defRPr sz="1050" b="1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5" name="Picture Placeholder 10"/>
          <p:cNvSpPr>
            <a:spLocks noGrp="1"/>
          </p:cNvSpPr>
          <p:nvPr>
            <p:ph type="pic" sz="quarter" idx="27"/>
          </p:nvPr>
        </p:nvSpPr>
        <p:spPr>
          <a:xfrm>
            <a:off x="3676133" y="4653750"/>
            <a:ext cx="720725" cy="960120"/>
          </a:xfrm>
          <a:solidFill>
            <a:schemeClr val="accent6">
              <a:lumMod val="20000"/>
              <a:lumOff val="80000"/>
            </a:schemeClr>
          </a:solidFill>
        </p:spPr>
        <p:txBody>
          <a:bodyPr lIns="91440" tIns="91440"/>
          <a:lstStyle>
            <a:lvl1pPr marL="0" indent="0">
              <a:buNone/>
              <a:defRPr sz="1050" b="1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6" name="Picture Placeholder 10"/>
          <p:cNvSpPr>
            <a:spLocks noGrp="1"/>
          </p:cNvSpPr>
          <p:nvPr>
            <p:ph type="pic" sz="quarter" idx="28"/>
          </p:nvPr>
        </p:nvSpPr>
        <p:spPr>
          <a:xfrm>
            <a:off x="4745591" y="4653750"/>
            <a:ext cx="720725" cy="960120"/>
          </a:xfrm>
          <a:solidFill>
            <a:schemeClr val="accent6">
              <a:lumMod val="20000"/>
              <a:lumOff val="80000"/>
            </a:schemeClr>
          </a:solidFill>
        </p:spPr>
        <p:txBody>
          <a:bodyPr lIns="91440" tIns="91440"/>
          <a:lstStyle>
            <a:lvl1pPr marL="0" indent="0">
              <a:buNone/>
              <a:defRPr sz="1050" b="1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7" name="Picture Placeholder 10"/>
          <p:cNvSpPr>
            <a:spLocks noGrp="1"/>
          </p:cNvSpPr>
          <p:nvPr>
            <p:ph type="pic" sz="quarter" idx="29"/>
          </p:nvPr>
        </p:nvSpPr>
        <p:spPr>
          <a:xfrm>
            <a:off x="5815049" y="4653750"/>
            <a:ext cx="720725" cy="960120"/>
          </a:xfrm>
          <a:solidFill>
            <a:schemeClr val="accent6">
              <a:lumMod val="20000"/>
              <a:lumOff val="80000"/>
            </a:schemeClr>
          </a:solidFill>
        </p:spPr>
        <p:txBody>
          <a:bodyPr lIns="91440" tIns="91440"/>
          <a:lstStyle>
            <a:lvl1pPr marL="0" indent="0">
              <a:buNone/>
              <a:defRPr sz="1050" b="1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8" name="Picture Placeholder 10"/>
          <p:cNvSpPr>
            <a:spLocks noGrp="1"/>
          </p:cNvSpPr>
          <p:nvPr>
            <p:ph type="pic" sz="quarter" idx="30"/>
          </p:nvPr>
        </p:nvSpPr>
        <p:spPr>
          <a:xfrm>
            <a:off x="6884507" y="4653750"/>
            <a:ext cx="720725" cy="960120"/>
          </a:xfrm>
          <a:solidFill>
            <a:schemeClr val="accent6">
              <a:lumMod val="20000"/>
              <a:lumOff val="80000"/>
            </a:schemeClr>
          </a:solidFill>
        </p:spPr>
        <p:txBody>
          <a:bodyPr lIns="91440" tIns="91440"/>
          <a:lstStyle>
            <a:lvl1pPr marL="0" indent="0">
              <a:buNone/>
              <a:defRPr sz="1050" b="1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9" name="Picture Placeholder 10"/>
          <p:cNvSpPr>
            <a:spLocks noGrp="1"/>
          </p:cNvSpPr>
          <p:nvPr>
            <p:ph type="pic" sz="quarter" idx="31"/>
          </p:nvPr>
        </p:nvSpPr>
        <p:spPr>
          <a:xfrm>
            <a:off x="7953963" y="4653750"/>
            <a:ext cx="720725" cy="960120"/>
          </a:xfrm>
          <a:solidFill>
            <a:schemeClr val="accent6">
              <a:lumMod val="20000"/>
              <a:lumOff val="80000"/>
            </a:schemeClr>
          </a:solidFill>
        </p:spPr>
        <p:txBody>
          <a:bodyPr lIns="91440" tIns="91440"/>
          <a:lstStyle>
            <a:lvl1pPr marL="0" indent="0">
              <a:buNone/>
              <a:defRPr sz="1050" b="1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30" name="Content Placeholder 4"/>
          <p:cNvSpPr>
            <a:spLocks noGrp="1"/>
          </p:cNvSpPr>
          <p:nvPr>
            <p:ph sz="quarter" idx="32"/>
          </p:nvPr>
        </p:nvSpPr>
        <p:spPr>
          <a:xfrm>
            <a:off x="457200" y="3012675"/>
            <a:ext cx="1792288" cy="96012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1100"/>
              </a:spcBef>
              <a:spcAft>
                <a:spcPts val="0"/>
              </a:spcAft>
              <a:buNone/>
              <a:defRPr sz="1400" b="1"/>
            </a:lvl1pPr>
            <a:lvl2pPr marL="0" indent="0">
              <a:buNone/>
              <a:defRPr sz="1400"/>
            </a:lvl2pPr>
            <a:lvl3pPr marL="173038" indent="-173038">
              <a:buFont typeface="Arial" panose="020B0604020202020204" pitchFamily="34" charset="0"/>
              <a:buChar char="–"/>
              <a:defRPr sz="12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31" name="Content Placeholder 4"/>
          <p:cNvSpPr>
            <a:spLocks noGrp="1"/>
          </p:cNvSpPr>
          <p:nvPr>
            <p:ph sz="quarter" idx="33"/>
          </p:nvPr>
        </p:nvSpPr>
        <p:spPr>
          <a:xfrm>
            <a:off x="457200" y="4653750"/>
            <a:ext cx="1792288" cy="96012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1100"/>
              </a:spcBef>
              <a:spcAft>
                <a:spcPts val="0"/>
              </a:spcAft>
              <a:buNone/>
              <a:defRPr sz="1400" b="1"/>
            </a:lvl1pPr>
            <a:lvl2pPr marL="0" indent="0">
              <a:buNone/>
              <a:defRPr sz="1400"/>
            </a:lvl2pPr>
            <a:lvl3pPr marL="173038" indent="-173038">
              <a:buFont typeface="Arial" panose="020B0604020202020204" pitchFamily="34" charset="0"/>
              <a:buChar char="–"/>
              <a:defRPr sz="12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8294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Staff B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0651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745018"/>
            <a:ext cx="8229600" cy="256159"/>
          </a:xfrm>
        </p:spPr>
        <p:txBody>
          <a:bodyPr anchor="b"/>
          <a:lstStyle>
            <a:lvl1pPr marL="0" indent="0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563" y="3054096"/>
            <a:ext cx="3932238" cy="2954591"/>
          </a:xfrm>
        </p:spPr>
        <p:txBody>
          <a:bodyPr/>
          <a:lstStyle>
            <a:lvl1pPr marL="0" indent="0">
              <a:lnSpc>
                <a:spcPct val="95000"/>
              </a:lnSpc>
              <a:spcAft>
                <a:spcPts val="1600"/>
              </a:spcAft>
              <a:buNone/>
              <a:defRPr sz="1400" b="1"/>
            </a:lvl1pPr>
            <a:lvl2pPr marL="1588" indent="-1588">
              <a:lnSpc>
                <a:spcPct val="95000"/>
              </a:lnSpc>
              <a:spcBef>
                <a:spcPts val="0"/>
              </a:spcBef>
              <a:spcAft>
                <a:spcPts val="1600"/>
              </a:spcAft>
              <a:buNone/>
              <a:defRPr sz="1400"/>
            </a:lvl2pPr>
            <a:lvl3pPr marL="173038" indent="-173038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400"/>
            </a:lvl3pPr>
            <a:lvl4pPr marL="400050" indent="-173038">
              <a:lnSpc>
                <a:spcPct val="95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355C0-EC1B-43E5-853A-8A7C593E95FF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5"/>
          <p:cNvSpPr>
            <a:spLocks noGrp="1"/>
          </p:cNvSpPr>
          <p:nvPr>
            <p:ph sz="quarter" idx="13"/>
          </p:nvPr>
        </p:nvSpPr>
        <p:spPr>
          <a:xfrm>
            <a:off x="457200" y="3054096"/>
            <a:ext cx="3932238" cy="2954591"/>
          </a:xfrm>
        </p:spPr>
        <p:txBody>
          <a:bodyPr/>
          <a:lstStyle>
            <a:lvl1pPr marL="0" indent="0">
              <a:lnSpc>
                <a:spcPct val="95000"/>
              </a:lnSpc>
              <a:spcAft>
                <a:spcPts val="1600"/>
              </a:spcAft>
              <a:buNone/>
              <a:defRPr sz="1400" b="1"/>
            </a:lvl1pPr>
            <a:lvl2pPr marL="1588" indent="-1588">
              <a:lnSpc>
                <a:spcPct val="95000"/>
              </a:lnSpc>
              <a:spcBef>
                <a:spcPts val="0"/>
              </a:spcBef>
              <a:spcAft>
                <a:spcPts val="1600"/>
              </a:spcAft>
              <a:buNone/>
              <a:defRPr sz="1400"/>
            </a:lvl2pPr>
            <a:lvl3pPr marL="173038" indent="-173038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400"/>
            </a:lvl3pPr>
            <a:lvl4pPr marL="400050" indent="-173038">
              <a:lnSpc>
                <a:spcPct val="95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466010" y="1371600"/>
            <a:ext cx="720725" cy="960120"/>
          </a:xfrm>
          <a:solidFill>
            <a:schemeClr val="accent6">
              <a:lumMod val="20000"/>
              <a:lumOff val="80000"/>
            </a:schemeClr>
          </a:solidFill>
        </p:spPr>
        <p:txBody>
          <a:bodyPr lIns="91440" tIns="91440"/>
          <a:lstStyle>
            <a:lvl1pPr marL="0" indent="0">
              <a:buNone/>
              <a:defRPr sz="1050" b="1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4754562" y="1371600"/>
            <a:ext cx="720725" cy="960120"/>
          </a:xfrm>
          <a:solidFill>
            <a:schemeClr val="accent6">
              <a:lumMod val="20000"/>
              <a:lumOff val="80000"/>
            </a:schemeClr>
          </a:solidFill>
        </p:spPr>
        <p:txBody>
          <a:bodyPr lIns="91440" tIns="91440"/>
          <a:lstStyle>
            <a:lvl1pPr marL="0" indent="0">
              <a:buNone/>
              <a:defRPr sz="1050" b="1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11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3B92E-07B5-4569-8834-19F6E2880DB5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47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Y Title Slide">
    <p:bg>
      <p:bgPr>
        <a:solidFill>
          <a:srgbClr val="8B89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874520"/>
            <a:ext cx="6078538" cy="1603375"/>
          </a:xfrm>
        </p:spPr>
        <p:txBody>
          <a:bodyPr/>
          <a:lstStyle>
            <a:lvl1pPr>
              <a:lnSpc>
                <a:spcPts val="4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476625"/>
            <a:ext cx="6059489" cy="11049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375083"/>
            <a:ext cx="2166938" cy="182880"/>
          </a:xfrm>
        </p:spPr>
        <p:txBody>
          <a:bodyPr/>
          <a:lstStyle>
            <a:lvl1pPr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Month Day, Year</a:t>
            </a:r>
            <a:endParaRPr lang="en-US" dirty="0"/>
          </a:p>
        </p:txBody>
      </p:sp>
      <p:pic>
        <p:nvPicPr>
          <p:cNvPr id="5122" name="Picture 2" descr="\\psf\Dropbox\__FileExchange\__IMP__AJ-RD\_Ashleigh_file_exchange\S+G_AECOM_BrandTraining_2015\01_source_from_Dom\01_template_related\_artwork_exports\AECOM_OrangeTitle_Logo_300-0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413" y="6190487"/>
            <a:ext cx="1624587" cy="66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 userDrawn="1"/>
        </p:nvGrpSpPr>
        <p:grpSpPr>
          <a:xfrm>
            <a:off x="-88710" y="-20472"/>
            <a:ext cx="9369188" cy="3214048"/>
            <a:chOff x="-88710" y="-20472"/>
            <a:chExt cx="9369188" cy="3214048"/>
          </a:xfrm>
        </p:grpSpPr>
        <p:cxnSp>
          <p:nvCxnSpPr>
            <p:cNvPr id="5" name="Straight Connector 4"/>
            <p:cNvCxnSpPr/>
            <p:nvPr userDrawn="1"/>
          </p:nvCxnSpPr>
          <p:spPr>
            <a:xfrm flipH="1">
              <a:off x="-88710" y="-20472"/>
              <a:ext cx="4947313" cy="1146412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 userDrawn="1"/>
          </p:nvCxnSpPr>
          <p:spPr>
            <a:xfrm>
              <a:off x="1317009" y="-6824"/>
              <a:ext cx="7963469" cy="2579427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 userDrawn="1"/>
          </p:nvCxnSpPr>
          <p:spPr>
            <a:xfrm>
              <a:off x="6018662" y="-20472"/>
              <a:ext cx="3166281" cy="3214048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Y Divider Slide">
    <p:bg>
      <p:bgPr>
        <a:solidFill>
          <a:srgbClr val="8B89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874520"/>
            <a:ext cx="6078538" cy="2927350"/>
          </a:xfrm>
        </p:spPr>
        <p:txBody>
          <a:bodyPr/>
          <a:lstStyle>
            <a:lvl1pPr>
              <a:lnSpc>
                <a:spcPts val="4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3191435" y="-5976"/>
            <a:ext cx="6161741" cy="7010403"/>
            <a:chOff x="3191435" y="-5976"/>
            <a:chExt cx="6161741" cy="7010403"/>
          </a:xfrm>
        </p:grpSpPr>
        <p:cxnSp>
          <p:nvCxnSpPr>
            <p:cNvPr id="13" name="Straight Connector 12"/>
            <p:cNvCxnSpPr/>
            <p:nvPr userDrawn="1"/>
          </p:nvCxnSpPr>
          <p:spPr>
            <a:xfrm>
              <a:off x="3191435" y="-5976"/>
              <a:ext cx="6161741" cy="1075765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>
              <a:off x="7918824" y="-5976"/>
              <a:ext cx="1308847" cy="5755341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 flipH="1">
              <a:off x="5809129" y="274918"/>
              <a:ext cx="3334871" cy="6627906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 userDrawn="1"/>
          </p:nvCxnSpPr>
          <p:spPr>
            <a:xfrm flipH="1">
              <a:off x="6197600" y="3381192"/>
              <a:ext cx="2952376" cy="3623235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 flipV="1">
              <a:off x="4285129" y="5677647"/>
              <a:ext cx="5068047" cy="1186329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AGENTA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800"/>
              </a:spcBef>
              <a:defRPr/>
            </a:lvl1pPr>
            <a:lvl2pPr>
              <a:spcBef>
                <a:spcPts val="350"/>
              </a:spcBef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14994" y="6430962"/>
            <a:ext cx="1765300" cy="155575"/>
          </a:xfrm>
          <a:prstGeom prst="rect">
            <a:avLst/>
          </a:prstGeom>
        </p:spPr>
        <p:txBody>
          <a:bodyPr/>
          <a:lstStyle/>
          <a:p>
            <a:fld id="{DF900F57-CD6F-45E2-8018-91FFE5D0CD30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30962"/>
            <a:ext cx="1792288" cy="15557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54562" y="6430962"/>
            <a:ext cx="892772" cy="155576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714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Y Take Awa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 userDrawn="1"/>
        </p:nvGrpSpPr>
        <p:grpSpPr>
          <a:xfrm>
            <a:off x="3191435" y="-5976"/>
            <a:ext cx="6161741" cy="7010403"/>
            <a:chOff x="3191435" y="-5976"/>
            <a:chExt cx="6161741" cy="7010403"/>
          </a:xfrm>
        </p:grpSpPr>
        <p:cxnSp>
          <p:nvCxnSpPr>
            <p:cNvPr id="13" name="Straight Connector 12"/>
            <p:cNvCxnSpPr/>
            <p:nvPr userDrawn="1"/>
          </p:nvCxnSpPr>
          <p:spPr>
            <a:xfrm>
              <a:off x="3191435" y="-5976"/>
              <a:ext cx="6161741" cy="1075765"/>
            </a:xfrm>
            <a:prstGeom prst="line">
              <a:avLst/>
            </a:prstGeom>
            <a:ln w="12700">
              <a:solidFill>
                <a:srgbClr val="8B8987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>
              <a:off x="7918824" y="-5976"/>
              <a:ext cx="1308847" cy="5755341"/>
            </a:xfrm>
            <a:prstGeom prst="line">
              <a:avLst/>
            </a:prstGeom>
            <a:ln w="12700">
              <a:solidFill>
                <a:srgbClr val="8B8987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 flipH="1">
              <a:off x="5809129" y="274918"/>
              <a:ext cx="3334871" cy="6627906"/>
            </a:xfrm>
            <a:prstGeom prst="line">
              <a:avLst/>
            </a:prstGeom>
            <a:ln w="12700">
              <a:solidFill>
                <a:srgbClr val="8B8987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 userDrawn="1"/>
          </p:nvCxnSpPr>
          <p:spPr>
            <a:xfrm flipH="1">
              <a:off x="6197600" y="3381192"/>
              <a:ext cx="2952376" cy="3623235"/>
            </a:xfrm>
            <a:prstGeom prst="line">
              <a:avLst/>
            </a:prstGeom>
            <a:ln w="12700">
              <a:solidFill>
                <a:srgbClr val="8B8987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 flipV="1">
              <a:off x="4285129" y="5677647"/>
              <a:ext cx="5068047" cy="1186329"/>
            </a:xfrm>
            <a:prstGeom prst="line">
              <a:avLst/>
            </a:prstGeom>
            <a:ln w="12700">
              <a:solidFill>
                <a:srgbClr val="8B8987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57200" y="728329"/>
            <a:ext cx="6078538" cy="3977117"/>
          </a:xfrm>
        </p:spPr>
        <p:txBody>
          <a:bodyPr/>
          <a:lstStyle>
            <a:lvl1pPr>
              <a:lnSpc>
                <a:spcPct val="80000"/>
              </a:lnSpc>
              <a:defRPr sz="5400" b="1">
                <a:solidFill>
                  <a:srgbClr val="8B8987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457200" y="136479"/>
            <a:ext cx="3932238" cy="443196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600">
                <a:solidFill>
                  <a:srgbClr val="8B8987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9275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Y End Slide">
    <p:bg>
      <p:bgPr>
        <a:solidFill>
          <a:srgbClr val="8B89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\\psf\Dropbox\__FileExchange\__IMP__AJ-RD\_Ashleigh_file_exchange\S+G_AECOM_BrandTraining_2015\01_source_from_Dom\01_template_related\_artwork_exports\AECOM_GrayEnd_300-1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874520"/>
            <a:ext cx="6078538" cy="1603375"/>
          </a:xfrm>
        </p:spPr>
        <p:txBody>
          <a:bodyPr/>
          <a:lstStyle>
            <a:lvl1pPr>
              <a:lnSpc>
                <a:spcPts val="4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476625"/>
            <a:ext cx="6059489" cy="11049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375083"/>
            <a:ext cx="2166938" cy="182880"/>
          </a:xfrm>
        </p:spPr>
        <p:txBody>
          <a:bodyPr/>
          <a:lstStyle>
            <a:lvl1pPr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Month Day, Year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46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AY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800"/>
              </a:spcBef>
              <a:defRPr/>
            </a:lvl1pPr>
            <a:lvl2pPr>
              <a:spcBef>
                <a:spcPts val="350"/>
              </a:spcBef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00F57-CD6F-45E2-8018-91FFE5D0CD30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AY Title and 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spcBef>
                <a:spcPts val="1800"/>
              </a:spcBef>
              <a:buNone/>
              <a:defRPr/>
            </a:lvl1pPr>
            <a:lvl2pPr marL="231775" indent="-228600">
              <a:spcBef>
                <a:spcPts val="350"/>
              </a:spcBef>
              <a:buFont typeface="Arial" panose="020B0604020202020204" pitchFamily="34" charset="0"/>
              <a:buChar char="–"/>
              <a:defRPr/>
            </a:lvl2pPr>
            <a:lvl3pPr marL="461963" indent="-173038">
              <a:buFont typeface="Arial" panose="020B0604020202020204" pitchFamily="34" charset="0"/>
              <a:buChar char="•"/>
              <a:defRPr/>
            </a:lvl3pPr>
            <a:lvl4pPr marL="684213" indent="-173038">
              <a:buFont typeface="Courier New" panose="02070309020205020404" pitchFamily="49" charset="0"/>
              <a:buChar char="o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00F57-CD6F-45E2-8018-91FFE5D0CD30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556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AY Title and Content_Smaller Fo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Arial" pitchFamily="34" charset="0"/>
              <a:buNone/>
              <a:defRPr sz="2000" b="1"/>
            </a:lvl1pPr>
            <a:lvl2pPr marL="231775" indent="-231775">
              <a:buFont typeface="Arial" pitchFamily="34" charset="0"/>
              <a:buChar char="–"/>
              <a:defRPr/>
            </a:lvl2pPr>
            <a:lvl3pPr marL="455613" indent="-182563">
              <a:buFont typeface="Arial" pitchFamily="34" charset="0"/>
              <a:buChar char="•"/>
              <a:defRPr/>
            </a:lvl3pPr>
            <a:lvl4pPr marL="630238" indent="-173038">
              <a:buFont typeface="Courier New" panose="02070309020205020404" pitchFamily="49" charset="0"/>
              <a:buChar char="o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1E85C-06F5-481F-BCC2-032CF3FE58EF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GRAY 2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3932238" cy="4637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563" y="1371600"/>
            <a:ext cx="3932236" cy="4637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5958C-444D-45D7-8169-FDAC51E03A4F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GRAY 2-Column Content with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7193"/>
            <a:ext cx="3932238" cy="25615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92224"/>
            <a:ext cx="3932238" cy="421646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563" y="1415365"/>
            <a:ext cx="3932237" cy="248843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563" y="1792224"/>
            <a:ext cx="3932237" cy="421646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355C0-EC1B-43E5-853A-8A7C593E95FF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Photo and 2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4453128"/>
            <a:ext cx="3932238" cy="15555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562" y="4453128"/>
            <a:ext cx="3932237" cy="15555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2AF3-12F4-4C53-9520-5DE735DF186C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57200" y="1371600"/>
            <a:ext cx="8229600" cy="2971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>
                <a:latin typeface="AECOM Sans" panose="020B0504020202020204" pitchFamily="34" charset="0"/>
                <a:cs typeface="AECOM Sans" panose="020B05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2 Photos and 2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4453128"/>
            <a:ext cx="3932238" cy="15555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562" y="4453128"/>
            <a:ext cx="3932237" cy="15555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2AF3-12F4-4C53-9520-5DE735DF186C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57200" y="1371600"/>
            <a:ext cx="3932238" cy="2971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>
                <a:latin typeface="AECOM Sans" panose="020B0504020202020204" pitchFamily="34" charset="0"/>
                <a:cs typeface="AECOM Sans" panose="020B05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/>
          </p:nvPr>
        </p:nvSpPr>
        <p:spPr>
          <a:xfrm>
            <a:off x="4754561" y="1371600"/>
            <a:ext cx="3932238" cy="2971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>
                <a:latin typeface="AECOM Sans" panose="020B0504020202020204" pitchFamily="34" charset="0"/>
                <a:cs typeface="AECOM Sans" panose="020B05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9670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4-up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3932238" cy="22617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564" y="1371600"/>
            <a:ext cx="3932236" cy="22617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5958C-444D-45D7-8169-FDAC51E03A4F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57200" y="3770723"/>
            <a:ext cx="3932238" cy="22617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4754564" y="3770723"/>
            <a:ext cx="3932236" cy="22617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032500"/>
            <a:ext cx="6078538" cy="325438"/>
          </a:xfrm>
        </p:spPr>
        <p:txBody>
          <a:bodyPr/>
          <a:lstStyle>
            <a:lvl1pPr marL="0" indent="0">
              <a:buNone/>
              <a:defRPr sz="900" b="1" baseline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Insert footnote or citation</a:t>
            </a:r>
          </a:p>
        </p:txBody>
      </p:sp>
    </p:spTree>
    <p:extLst>
      <p:ext uri="{BB962C8B-B14F-4D97-AF65-F5344CB8AC3E}">
        <p14:creationId xmlns:p14="http://schemas.microsoft.com/office/powerpoint/2010/main" val="1714153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AGENTA Title and 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spcBef>
                <a:spcPts val="1800"/>
              </a:spcBef>
              <a:buNone/>
              <a:defRPr/>
            </a:lvl1pPr>
            <a:lvl2pPr marL="231775" indent="-228600">
              <a:spcBef>
                <a:spcPts val="350"/>
              </a:spcBef>
              <a:buFont typeface="Arial" panose="020B0604020202020204" pitchFamily="34" charset="0"/>
              <a:buChar char="–"/>
              <a:defRPr/>
            </a:lvl2pPr>
            <a:lvl3pPr marL="461963" indent="-173038">
              <a:buFont typeface="Arial" panose="020B0604020202020204" pitchFamily="34" charset="0"/>
              <a:buChar char="•"/>
              <a:defRPr/>
            </a:lvl3pPr>
            <a:lvl4pPr marL="684213" indent="-173038">
              <a:buFont typeface="Courier New" panose="02070309020205020404" pitchFamily="49" charset="0"/>
              <a:buChar char="o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14994" y="6430962"/>
            <a:ext cx="1765300" cy="155575"/>
          </a:xfrm>
          <a:prstGeom prst="rect">
            <a:avLst/>
          </a:prstGeom>
        </p:spPr>
        <p:txBody>
          <a:bodyPr/>
          <a:lstStyle/>
          <a:p>
            <a:fld id="{DF900F57-CD6F-45E2-8018-91FFE5D0CD30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30962"/>
            <a:ext cx="1792288" cy="15557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54562" y="6430962"/>
            <a:ext cx="892772" cy="155576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638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\\psf\Dropbox\__FileExchange\__IMP__AJ-RD\_Ashleigh_file_exchange\S+G_AECOM_BrandTraining_2015\01_source_from_Dom\01_template_related\_artwork_exports\AECOM_GreenTitle_Lockup_300-02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91338" y="6032500"/>
            <a:ext cx="2000178" cy="82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874520"/>
            <a:ext cx="6059488" cy="1603375"/>
          </a:xfrm>
        </p:spPr>
        <p:txBody>
          <a:bodyPr/>
          <a:lstStyle>
            <a:lvl1pPr>
              <a:lnSpc>
                <a:spcPts val="4000"/>
              </a:lnSpc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476625"/>
            <a:ext cx="6059489" cy="11049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375083"/>
            <a:ext cx="2166938" cy="182880"/>
          </a:xfrm>
        </p:spPr>
        <p:txBody>
          <a:bodyPr/>
          <a:lstStyle>
            <a:lvl1pPr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Month Day, Year</a:t>
            </a:r>
            <a:endParaRPr lang="en-US" dirty="0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5404513" y="-40944"/>
            <a:ext cx="3875964" cy="6755642"/>
            <a:chOff x="5404513" y="-40944"/>
            <a:chExt cx="3875964" cy="6755642"/>
          </a:xfrm>
        </p:grpSpPr>
        <p:cxnSp>
          <p:nvCxnSpPr>
            <p:cNvPr id="5" name="Straight Connector 4"/>
            <p:cNvCxnSpPr/>
            <p:nvPr userDrawn="1"/>
          </p:nvCxnSpPr>
          <p:spPr>
            <a:xfrm>
              <a:off x="7642746" y="-20472"/>
              <a:ext cx="1549021" cy="6735170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 userDrawn="1"/>
          </p:nvCxnSpPr>
          <p:spPr>
            <a:xfrm>
              <a:off x="6298442" y="-27296"/>
              <a:ext cx="2982035" cy="1392072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 userDrawn="1"/>
          </p:nvCxnSpPr>
          <p:spPr>
            <a:xfrm>
              <a:off x="5404513" y="-40944"/>
              <a:ext cx="3828196" cy="3166281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Divider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874520"/>
            <a:ext cx="6078538" cy="2927350"/>
          </a:xfrm>
        </p:spPr>
        <p:txBody>
          <a:bodyPr/>
          <a:lstStyle>
            <a:lvl1pPr>
              <a:lnSpc>
                <a:spcPts val="4000"/>
              </a:lnSpc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3191435" y="-5976"/>
            <a:ext cx="6161741" cy="7010403"/>
            <a:chOff x="3191435" y="-5976"/>
            <a:chExt cx="6161741" cy="7010403"/>
          </a:xfrm>
        </p:grpSpPr>
        <p:cxnSp>
          <p:nvCxnSpPr>
            <p:cNvPr id="4" name="Straight Connector 3"/>
            <p:cNvCxnSpPr/>
            <p:nvPr userDrawn="1"/>
          </p:nvCxnSpPr>
          <p:spPr>
            <a:xfrm>
              <a:off x="3191435" y="-5976"/>
              <a:ext cx="6161741" cy="1075765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 userDrawn="1"/>
          </p:nvCxnSpPr>
          <p:spPr>
            <a:xfrm>
              <a:off x="7918824" y="-5976"/>
              <a:ext cx="1308847" cy="5755341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 userDrawn="1"/>
          </p:nvCxnSpPr>
          <p:spPr>
            <a:xfrm flipH="1">
              <a:off x="5809129" y="274918"/>
              <a:ext cx="3334871" cy="6627906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 userDrawn="1"/>
          </p:nvCxnSpPr>
          <p:spPr>
            <a:xfrm flipH="1">
              <a:off x="6197600" y="3381192"/>
              <a:ext cx="2952376" cy="3623235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 flipV="1">
              <a:off x="4285129" y="5677647"/>
              <a:ext cx="5068047" cy="1186329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62750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Take Awa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728329"/>
            <a:ext cx="6078538" cy="3977117"/>
          </a:xfrm>
        </p:spPr>
        <p:txBody>
          <a:bodyPr/>
          <a:lstStyle>
            <a:lvl1pPr>
              <a:lnSpc>
                <a:spcPct val="80000"/>
              </a:lnSpc>
              <a:defRPr sz="5400" b="1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3191435" y="-5976"/>
            <a:ext cx="6161741" cy="7010403"/>
            <a:chOff x="3191435" y="-5976"/>
            <a:chExt cx="6161741" cy="7010403"/>
          </a:xfrm>
        </p:grpSpPr>
        <p:cxnSp>
          <p:nvCxnSpPr>
            <p:cNvPr id="4" name="Straight Connector 3"/>
            <p:cNvCxnSpPr/>
            <p:nvPr userDrawn="1"/>
          </p:nvCxnSpPr>
          <p:spPr>
            <a:xfrm>
              <a:off x="3191435" y="-5976"/>
              <a:ext cx="6161741" cy="1075765"/>
            </a:xfrm>
            <a:prstGeom prst="line">
              <a:avLst/>
            </a:prstGeom>
            <a:ln w="12700">
              <a:solidFill>
                <a:schemeClr val="accent2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 userDrawn="1"/>
          </p:nvCxnSpPr>
          <p:spPr>
            <a:xfrm>
              <a:off x="7918824" y="-5976"/>
              <a:ext cx="1308847" cy="5755341"/>
            </a:xfrm>
            <a:prstGeom prst="line">
              <a:avLst/>
            </a:prstGeom>
            <a:ln w="12700">
              <a:solidFill>
                <a:schemeClr val="accent2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 userDrawn="1"/>
          </p:nvCxnSpPr>
          <p:spPr>
            <a:xfrm flipH="1">
              <a:off x="5809129" y="274918"/>
              <a:ext cx="3334871" cy="6627906"/>
            </a:xfrm>
            <a:prstGeom prst="line">
              <a:avLst/>
            </a:prstGeom>
            <a:ln w="12700">
              <a:solidFill>
                <a:schemeClr val="accent2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 userDrawn="1"/>
          </p:nvCxnSpPr>
          <p:spPr>
            <a:xfrm flipH="1">
              <a:off x="6197600" y="3381192"/>
              <a:ext cx="2952376" cy="3623235"/>
            </a:xfrm>
            <a:prstGeom prst="line">
              <a:avLst/>
            </a:prstGeom>
            <a:ln w="12700">
              <a:solidFill>
                <a:schemeClr val="accent2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 flipV="1">
              <a:off x="4285129" y="5677647"/>
              <a:ext cx="5068047" cy="1186329"/>
            </a:xfrm>
            <a:prstGeom prst="line">
              <a:avLst/>
            </a:prstGeom>
            <a:ln w="12700">
              <a:solidFill>
                <a:schemeClr val="accent2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457200" y="136479"/>
            <a:ext cx="3932238" cy="443196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499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End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\\psf\Dropbox\__FileExchange\__IMP__AJ-RD\_Ashleigh_file_exchange\S+G_AECOM_BrandTraining_2015\01_source_from_Dom\01_template_related\_artwork_exports\AECOM_GreenEnd_300-1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968" y="0"/>
            <a:ext cx="29230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874520"/>
            <a:ext cx="6059488" cy="1603375"/>
          </a:xfrm>
        </p:spPr>
        <p:txBody>
          <a:bodyPr/>
          <a:lstStyle>
            <a:lvl1pPr>
              <a:lnSpc>
                <a:spcPts val="4000"/>
              </a:lnSpc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476625"/>
            <a:ext cx="6059489" cy="11049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375083"/>
            <a:ext cx="2166938" cy="182880"/>
          </a:xfrm>
        </p:spPr>
        <p:txBody>
          <a:bodyPr/>
          <a:lstStyle>
            <a:lvl1pPr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Month Day, Year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690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EEN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800"/>
              </a:spcBef>
              <a:defRPr/>
            </a:lvl1pPr>
            <a:lvl2pPr>
              <a:spcBef>
                <a:spcPts val="350"/>
              </a:spcBef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00F57-CD6F-45E2-8018-91FFE5D0CD30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163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EEN Title and 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spcBef>
                <a:spcPts val="1800"/>
              </a:spcBef>
              <a:buNone/>
              <a:defRPr/>
            </a:lvl1pPr>
            <a:lvl2pPr marL="231775" indent="-228600">
              <a:spcBef>
                <a:spcPts val="350"/>
              </a:spcBef>
              <a:buFont typeface="Arial" panose="020B0604020202020204" pitchFamily="34" charset="0"/>
              <a:buChar char="–"/>
              <a:defRPr/>
            </a:lvl2pPr>
            <a:lvl3pPr marL="461963" indent="-173038">
              <a:buFont typeface="Arial" panose="020B0604020202020204" pitchFamily="34" charset="0"/>
              <a:buChar char="•"/>
              <a:defRPr/>
            </a:lvl3pPr>
            <a:lvl4pPr marL="684213" indent="-173038">
              <a:buFont typeface="Courier New" panose="02070309020205020404" pitchFamily="49" charset="0"/>
              <a:buChar char="o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00F57-CD6F-45E2-8018-91FFE5D0CD30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99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EEN Title and Content_Smaller Fo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Arial" pitchFamily="34" charset="0"/>
              <a:buNone/>
              <a:defRPr sz="2000" b="1"/>
            </a:lvl1pPr>
            <a:lvl2pPr marL="231775" indent="-231775">
              <a:buFont typeface="Arial" pitchFamily="34" charset="0"/>
              <a:buChar char="–"/>
              <a:defRPr/>
            </a:lvl2pPr>
            <a:lvl3pPr marL="455613" indent="-182563">
              <a:buFont typeface="Arial" pitchFamily="34" charset="0"/>
              <a:buChar char="•"/>
              <a:defRPr/>
            </a:lvl3pPr>
            <a:lvl4pPr marL="630238" indent="-173038">
              <a:buFont typeface="Courier New" panose="02070309020205020404" pitchFamily="49" charset="0"/>
              <a:buChar char="o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1E85C-06F5-481F-BCC2-032CF3FE58EF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15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GREEN 2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3932238" cy="4637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563" y="1371600"/>
            <a:ext cx="3932236" cy="4637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5958C-444D-45D7-8169-FDAC51E03A4F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33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GREEN 2-Column Content with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7193"/>
            <a:ext cx="3932238" cy="25615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92224"/>
            <a:ext cx="3932238" cy="421646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563" y="1415365"/>
            <a:ext cx="3932237" cy="248843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563" y="1792224"/>
            <a:ext cx="3932237" cy="421646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355C0-EC1B-43E5-853A-8A7C593E95FF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97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Photo and 2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4453128"/>
            <a:ext cx="3932238" cy="15555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562" y="4453128"/>
            <a:ext cx="3932237" cy="15555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2AF3-12F4-4C53-9520-5DE735DF186C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57200" y="1371600"/>
            <a:ext cx="8229600" cy="2971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>
                <a:latin typeface="AECOM Sans" panose="020B0504020202020204" pitchFamily="34" charset="0"/>
                <a:cs typeface="AECOM Sans" panose="020B05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14448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AGENTA Title and Content_Smaller Fo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Arial" pitchFamily="34" charset="0"/>
              <a:buNone/>
              <a:defRPr sz="2000" b="1"/>
            </a:lvl1pPr>
            <a:lvl2pPr marL="231775" indent="-231775">
              <a:buFont typeface="Arial" pitchFamily="34" charset="0"/>
              <a:buChar char="–"/>
              <a:defRPr/>
            </a:lvl2pPr>
            <a:lvl3pPr marL="455613" indent="-182563">
              <a:buFont typeface="Arial" pitchFamily="34" charset="0"/>
              <a:buChar char="•"/>
              <a:defRPr/>
            </a:lvl3pPr>
            <a:lvl4pPr marL="630238" indent="-173038">
              <a:buFont typeface="Courier New" panose="02070309020205020404" pitchFamily="49" charset="0"/>
              <a:buChar char="o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14994" y="6430962"/>
            <a:ext cx="1765300" cy="155575"/>
          </a:xfrm>
          <a:prstGeom prst="rect">
            <a:avLst/>
          </a:prstGeom>
        </p:spPr>
        <p:txBody>
          <a:bodyPr/>
          <a:lstStyle/>
          <a:p>
            <a:fld id="{A2E1E85C-06F5-481F-BCC2-032CF3FE58EF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30962"/>
            <a:ext cx="1792288" cy="15557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54562" y="6430962"/>
            <a:ext cx="892772" cy="155576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54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2 Photos and 2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4453128"/>
            <a:ext cx="3932238" cy="15555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562" y="4453128"/>
            <a:ext cx="3932237" cy="15555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2AF3-12F4-4C53-9520-5DE735DF186C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57200" y="1371600"/>
            <a:ext cx="3932238" cy="2971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>
                <a:latin typeface="AECOM Sans" panose="020B0504020202020204" pitchFamily="34" charset="0"/>
                <a:cs typeface="AECOM Sans" panose="020B05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/>
          </p:nvPr>
        </p:nvSpPr>
        <p:spPr>
          <a:xfrm>
            <a:off x="4754561" y="1371600"/>
            <a:ext cx="3932238" cy="2971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>
                <a:latin typeface="AECOM Sans" panose="020B0504020202020204" pitchFamily="34" charset="0"/>
                <a:cs typeface="AECOM Sans" panose="020B05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34419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4-up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3932238" cy="22617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564" y="1371600"/>
            <a:ext cx="3932236" cy="22617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5958C-444D-45D7-8169-FDAC51E03A4F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57200" y="3770723"/>
            <a:ext cx="3932238" cy="22617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4754564" y="3770723"/>
            <a:ext cx="3932236" cy="22617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032500"/>
            <a:ext cx="6078538" cy="325438"/>
          </a:xfrm>
        </p:spPr>
        <p:txBody>
          <a:bodyPr/>
          <a:lstStyle>
            <a:lvl1pPr marL="0" indent="0">
              <a:buNone/>
              <a:defRPr sz="900" b="1" baseline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Insert footnote or citation</a:t>
            </a:r>
          </a:p>
        </p:txBody>
      </p:sp>
    </p:spTree>
    <p:extLst>
      <p:ext uri="{BB962C8B-B14F-4D97-AF65-F5344CB8AC3E}">
        <p14:creationId xmlns:p14="http://schemas.microsoft.com/office/powerpoint/2010/main" val="59011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GREEN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FFF9A-4F94-45D7-81D9-2697C981929B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368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GREEN Index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600" b="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FFF9A-4F94-45D7-81D9-2697C981929B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13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16050"/>
            <a:ext cx="8229600" cy="1603375"/>
          </a:xfrm>
        </p:spPr>
        <p:txBody>
          <a:bodyPr/>
          <a:lstStyle>
            <a:lvl1pPr>
              <a:lnSpc>
                <a:spcPts val="4000"/>
              </a:lnSpc>
              <a:defRPr sz="36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07205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CK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800"/>
              </a:spcBef>
              <a:defRPr/>
            </a:lvl1pPr>
            <a:lvl2pPr>
              <a:spcBef>
                <a:spcPts val="350"/>
              </a:spcBef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634163"/>
            <a:ext cx="5190134" cy="190369"/>
          </a:xfrm>
        </p:spPr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Page </a:t>
            </a:r>
            <a:fld id="{292FEF09-04D1-447B-9F98-7000E0D5D33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02671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CK_Title and Content_Smaller Fo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Arial" pitchFamily="34" charset="0"/>
              <a:buNone/>
              <a:defRPr sz="2000" b="1"/>
            </a:lvl1pPr>
            <a:lvl2pPr marL="173038" indent="-173038">
              <a:buFont typeface="Arial" pitchFamily="34" charset="0"/>
              <a:buChar char="•"/>
              <a:defRPr/>
            </a:lvl2pPr>
            <a:lvl3pPr marL="401638" indent="-182563">
              <a:buFont typeface="Arial" pitchFamily="34" charset="0"/>
              <a:buChar char="–"/>
              <a:defRPr/>
            </a:lvl3pPr>
            <a:lvl4pPr marL="630238" indent="-173038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Page </a:t>
            </a:r>
            <a:fld id="{292FEF09-04D1-447B-9F98-7000E0D5D33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85053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BLACK_2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3932238" cy="4637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563" y="1371600"/>
            <a:ext cx="3932236" cy="4637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Page </a:t>
            </a:r>
            <a:fld id="{292FEF09-04D1-447B-9F98-7000E0D5D33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78211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BLACK_2-Column Content with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7193"/>
            <a:ext cx="3932238" cy="25615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92224"/>
            <a:ext cx="3932238" cy="421646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563" y="1415365"/>
            <a:ext cx="3932237" cy="248843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563" y="1792224"/>
            <a:ext cx="3932237" cy="421646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Page </a:t>
            </a:r>
            <a:fld id="{292FEF09-04D1-447B-9F98-7000E0D5D33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49961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BLACK_2-Column 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4453128"/>
            <a:ext cx="3932238" cy="15555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562" y="4453128"/>
            <a:ext cx="3932237" cy="15555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Page </a:t>
            </a:r>
            <a:fld id="{292FEF09-04D1-447B-9F98-7000E0D5D33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351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MAGENTA 2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3932238" cy="4637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563" y="1371600"/>
            <a:ext cx="3932236" cy="4637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14994" y="6430962"/>
            <a:ext cx="1765300" cy="155575"/>
          </a:xfrm>
          <a:prstGeom prst="rect">
            <a:avLst/>
          </a:prstGeom>
        </p:spPr>
        <p:txBody>
          <a:bodyPr/>
          <a:lstStyle/>
          <a:p>
            <a:fld id="{EE85958C-444D-45D7-8169-FDAC51E03A4F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30962"/>
            <a:ext cx="1792288" cy="15557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754562" y="6430962"/>
            <a:ext cx="892772" cy="155576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49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LACK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Page </a:t>
            </a:r>
            <a:fld id="{292FEF09-04D1-447B-9F98-7000E0D5D33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52142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Page </a:t>
            </a:r>
            <a:fld id="{292FEF09-04D1-447B-9F98-7000E0D5D33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00386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7357" y="1364105"/>
            <a:ext cx="8658356" cy="5074795"/>
          </a:xfrm>
        </p:spPr>
        <p:txBody>
          <a:bodyPr/>
          <a:lstStyle>
            <a:lvl1pPr>
              <a:spcBef>
                <a:spcPts val="1200"/>
              </a:spcBef>
              <a:spcAft>
                <a:spcPts val="0"/>
              </a:spcAft>
              <a:defRPr/>
            </a:lvl1pPr>
            <a:lvl2pPr>
              <a:spcBef>
                <a:spcPts val="1200"/>
              </a:spcBef>
              <a:spcAft>
                <a:spcPts val="0"/>
              </a:spcAft>
              <a:defRPr/>
            </a:lvl2pPr>
            <a:lvl3pPr>
              <a:spcBef>
                <a:spcPts val="1200"/>
              </a:spcBef>
              <a:spcAft>
                <a:spcPts val="0"/>
              </a:spcAft>
              <a:defRPr/>
            </a:lvl3pPr>
            <a:lvl4pPr>
              <a:spcBef>
                <a:spcPts val="1200"/>
              </a:spcBef>
              <a:spcAft>
                <a:spcPts val="0"/>
              </a:spcAft>
              <a:defRPr/>
            </a:lvl4pPr>
            <a:lvl5pPr>
              <a:spcBef>
                <a:spcPts val="12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latin typeface="+mn-lt"/>
              </a:defRPr>
            </a:lvl1pPr>
          </a:lstStyle>
          <a:p>
            <a:pPr>
              <a:defRPr/>
            </a:pPr>
            <a:fld id="{DDB4B3ED-48C8-4EC6-B245-C80A8279EB5C}" type="datetime1">
              <a:rPr lang="en-US" smtClean="0">
                <a:solidFill>
                  <a:srgbClr val="000000"/>
                </a:solidFill>
              </a:rPr>
              <a:pPr>
                <a:defRPr/>
              </a:pPr>
              <a:t>6/27/18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92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0.xml"/><Relationship Id="rId16" Type="http://schemas.openxmlformats.org/officeDocument/2006/relationships/theme" Target="../theme/theme2.xml"/><Relationship Id="rId17" Type="http://schemas.openxmlformats.org/officeDocument/2006/relationships/image" Target="../media/image1.png"/><Relationship Id="rId1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5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50.xml"/><Relationship Id="rId21" Type="http://schemas.openxmlformats.org/officeDocument/2006/relationships/theme" Target="../theme/theme3.xml"/><Relationship Id="rId22" Type="http://schemas.openxmlformats.org/officeDocument/2006/relationships/image" Target="../media/image1.png"/><Relationship Id="rId10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4.xml"/><Relationship Id="rId15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48.xml"/><Relationship Id="rId19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2.xml"/><Relationship Id="rId3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5.xml"/><Relationship Id="rId6" Type="http://schemas.openxmlformats.org/officeDocument/2006/relationships/slideLayout" Target="../slideLayouts/slideLayout36.xml"/><Relationship Id="rId7" Type="http://schemas.openxmlformats.org/officeDocument/2006/relationships/slideLayout" Target="../slideLayouts/slideLayout37.xml"/><Relationship Id="rId8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4.xml"/><Relationship Id="rId5" Type="http://schemas.openxmlformats.org/officeDocument/2006/relationships/slideLayout" Target="../slideLayouts/slideLayout55.xml"/><Relationship Id="rId6" Type="http://schemas.openxmlformats.org/officeDocument/2006/relationships/slideLayout" Target="../slideLayouts/slideLayout56.xml"/><Relationship Id="rId7" Type="http://schemas.openxmlformats.org/officeDocument/2006/relationships/slideLayout" Target="../slideLayouts/slideLayout57.xml"/><Relationship Id="rId8" Type="http://schemas.openxmlformats.org/officeDocument/2006/relationships/theme" Target="../theme/theme4.xml"/><Relationship Id="rId1" Type="http://schemas.openxmlformats.org/officeDocument/2006/relationships/slideLayout" Target="../slideLayouts/slideLayout51.xml"/><Relationship Id="rId2" Type="http://schemas.openxmlformats.org/officeDocument/2006/relationships/slideLayout" Target="../slideLayouts/slideLayout52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69.xml"/><Relationship Id="rId13" Type="http://schemas.openxmlformats.org/officeDocument/2006/relationships/theme" Target="../theme/theme5.xml"/><Relationship Id="rId1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9.xml"/><Relationship Id="rId3" Type="http://schemas.openxmlformats.org/officeDocument/2006/relationships/slideLayout" Target="../slideLayouts/slideLayout60.xml"/><Relationship Id="rId4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4.xml"/><Relationship Id="rId8" Type="http://schemas.openxmlformats.org/officeDocument/2006/relationships/slideLayout" Target="../slideLayouts/slideLayout65.xml"/><Relationship Id="rId9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7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3.xml"/><Relationship Id="rId15" Type="http://schemas.openxmlformats.org/officeDocument/2006/relationships/theme" Target="../theme/theme6.xml"/><Relationship Id="rId1" Type="http://schemas.openxmlformats.org/officeDocument/2006/relationships/slideLayout" Target="../slideLayouts/slideLayout70.xml"/><Relationship Id="rId2" Type="http://schemas.openxmlformats.org/officeDocument/2006/relationships/slideLayout" Target="../slideLayouts/slideLayout71.xml"/><Relationship Id="rId3" Type="http://schemas.openxmlformats.org/officeDocument/2006/relationships/slideLayout" Target="../slideLayouts/slideLayout72.xml"/><Relationship Id="rId4" Type="http://schemas.openxmlformats.org/officeDocument/2006/relationships/slideLayout" Target="../slideLayouts/slideLayout73.xml"/><Relationship Id="rId5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6.xml"/><Relationship Id="rId8" Type="http://schemas.openxmlformats.org/officeDocument/2006/relationships/slideLayout" Target="../slideLayouts/slideLayout77.xml"/><Relationship Id="rId9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79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8.xml"/><Relationship Id="rId6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0.xml"/><Relationship Id="rId8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2.xml"/><Relationship Id="rId10" Type="http://schemas.openxmlformats.org/officeDocument/2006/relationships/theme" Target="../theme/theme7.xml"/><Relationship Id="rId11" Type="http://schemas.openxmlformats.org/officeDocument/2006/relationships/image" Target="../media/image13.png"/><Relationship Id="rId1" Type="http://schemas.openxmlformats.org/officeDocument/2006/relationships/slideLayout" Target="../slideLayouts/slideLayout84.xml"/><Relationship Id="rId2" Type="http://schemas.openxmlformats.org/officeDocument/2006/relationships/slideLayout" Target="../slideLayouts/slideLayout8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631825"/>
            <a:ext cx="8790039" cy="8046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68869"/>
            <a:ext cx="8229600" cy="463981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-605563" y="625769"/>
            <a:ext cx="520785" cy="5927070"/>
            <a:chOff x="-605563" y="625769"/>
            <a:chExt cx="520785" cy="5927070"/>
          </a:xfrm>
        </p:grpSpPr>
        <p:cxnSp>
          <p:nvCxnSpPr>
            <p:cNvPr id="8" name="Straight Connector 7"/>
            <p:cNvCxnSpPr/>
            <p:nvPr userDrawn="1"/>
          </p:nvCxnSpPr>
          <p:spPr>
            <a:xfrm flipH="1">
              <a:off x="-605563" y="625769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 flipH="1">
              <a:off x="-605563" y="1371600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 flipH="1">
              <a:off x="-605563" y="1922757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 userDrawn="1"/>
          </p:nvCxnSpPr>
          <p:spPr>
            <a:xfrm flipH="1">
              <a:off x="-605563" y="433734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 flipH="1">
              <a:off x="-605563" y="6027958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 flipH="1">
              <a:off x="-605563" y="6552839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457201" y="-593457"/>
            <a:ext cx="8225603" cy="520785"/>
            <a:chOff x="457201" y="-593457"/>
            <a:chExt cx="8225603" cy="520785"/>
          </a:xfrm>
        </p:grpSpPr>
        <p:cxnSp>
          <p:nvCxnSpPr>
            <p:cNvPr id="16" name="Straight Connector 15"/>
            <p:cNvCxnSpPr/>
            <p:nvPr userDrawn="1"/>
          </p:nvCxnSpPr>
          <p:spPr>
            <a:xfrm rot="16200000" flipH="1">
              <a:off x="196808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 rot="16200000" flipH="1">
              <a:off x="1989096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 rot="16200000" flipH="1">
              <a:off x="2337070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>
            <a:xfrm rot="16200000" flipH="1">
              <a:off x="4129046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 userDrawn="1"/>
          </p:nvCxnSpPr>
          <p:spPr>
            <a:xfrm rot="16200000" flipH="1">
              <a:off x="4494170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 userDrawn="1"/>
          </p:nvCxnSpPr>
          <p:spPr>
            <a:xfrm rot="16200000" flipH="1">
              <a:off x="6266842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 userDrawn="1"/>
          </p:nvCxnSpPr>
          <p:spPr>
            <a:xfrm rot="16200000" flipH="1">
              <a:off x="6627728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 userDrawn="1"/>
          </p:nvCxnSpPr>
          <p:spPr>
            <a:xfrm rot="16200000" flipH="1">
              <a:off x="8422411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 userDrawn="1"/>
        </p:nvGrpSpPr>
        <p:grpSpPr>
          <a:xfrm>
            <a:off x="457201" y="-593457"/>
            <a:ext cx="8225603" cy="520785"/>
            <a:chOff x="457201" y="-593457"/>
            <a:chExt cx="8225603" cy="520785"/>
          </a:xfrm>
        </p:grpSpPr>
        <p:cxnSp>
          <p:nvCxnSpPr>
            <p:cNvPr id="27" name="Straight Connector 26"/>
            <p:cNvCxnSpPr/>
            <p:nvPr userDrawn="1"/>
          </p:nvCxnSpPr>
          <p:spPr>
            <a:xfrm rot="16200000" flipH="1">
              <a:off x="196808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 userDrawn="1"/>
          </p:nvCxnSpPr>
          <p:spPr>
            <a:xfrm rot="16200000" flipH="1">
              <a:off x="1989096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 userDrawn="1"/>
          </p:nvCxnSpPr>
          <p:spPr>
            <a:xfrm rot="16200000" flipH="1">
              <a:off x="2337070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 userDrawn="1"/>
          </p:nvCxnSpPr>
          <p:spPr>
            <a:xfrm rot="16200000" flipH="1">
              <a:off x="4129046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 userDrawn="1"/>
          </p:nvCxnSpPr>
          <p:spPr>
            <a:xfrm rot="16200000" flipH="1">
              <a:off x="4494170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 userDrawn="1"/>
          </p:nvCxnSpPr>
          <p:spPr>
            <a:xfrm rot="16200000" flipH="1">
              <a:off x="6266842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 userDrawn="1"/>
          </p:nvCxnSpPr>
          <p:spPr>
            <a:xfrm rot="16200000" flipH="1">
              <a:off x="6627728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 userDrawn="1"/>
          </p:nvCxnSpPr>
          <p:spPr>
            <a:xfrm rot="16200000" flipH="1">
              <a:off x="8422411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34"/>
          <p:cNvSpPr/>
          <p:nvPr userDrawn="1"/>
        </p:nvSpPr>
        <p:spPr>
          <a:xfrm>
            <a:off x="0" y="6798366"/>
            <a:ext cx="9144000" cy="5466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/>
          <p:cNvSpPr/>
          <p:nvPr userDrawn="1"/>
        </p:nvSpPr>
        <p:spPr>
          <a:xfrm>
            <a:off x="89451" y="-184724"/>
            <a:ext cx="648062" cy="58298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TextBox 36"/>
          <p:cNvSpPr txBox="1"/>
          <p:nvPr userDrawn="1"/>
        </p:nvSpPr>
        <p:spPr>
          <a:xfrm>
            <a:off x="89451" y="127588"/>
            <a:ext cx="6480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D4AB855-CECC-48DA-B4FB-C449FA882C71}" type="slidenum">
              <a:rPr lang="en-US" sz="1000" smtClean="0">
                <a:solidFill>
                  <a:schemeClr val="bg1"/>
                </a:solidFill>
              </a:rPr>
              <a:pPr algn="ctr"/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38" name="Picture 2" descr="\\psf\Dropbox\__FileExchange\__IMP__AJ-RD\_Ashleigh_file_exchange\S+G_AECOM_BrandTraining_2015\01_source_from_Dom\01_template_related\_artwork_exports\AECOM_SlideMasterLogo_300-19.png"/>
          <p:cNvPicPr>
            <a:picLocks noChangeAspect="1" noChangeArrowheads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94" t="-9851" r="22575" b="40946"/>
          <a:stretch/>
        </p:blipFill>
        <p:spPr bwMode="auto">
          <a:xfrm>
            <a:off x="8072627" y="40512"/>
            <a:ext cx="1071373" cy="40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119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763" r:id="rId2"/>
    <p:sldLayoutId id="2147483764" r:id="rId3"/>
    <p:sldLayoutId id="2147483708" r:id="rId4"/>
    <p:sldLayoutId id="2147483831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9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accent4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31775" indent="-231775" algn="l" defTabSz="914400" rtl="0" eaLnBrk="1" latinLnBrk="0" hangingPunct="1">
        <a:spcBef>
          <a:spcPts val="12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511175" indent="-228600" algn="l" defTabSz="914400" rtl="0" eaLnBrk="1" latinLnBrk="0" hangingPunct="1">
        <a:spcBef>
          <a:spcPts val="4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685800" indent="-173038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914400" indent="-173038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0374" y="631825"/>
            <a:ext cx="8683625" cy="6127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68869"/>
            <a:ext cx="8229600" cy="463981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-605563" y="625769"/>
            <a:ext cx="520785" cy="5927070"/>
            <a:chOff x="-605563" y="625769"/>
            <a:chExt cx="520785" cy="5927070"/>
          </a:xfrm>
        </p:grpSpPr>
        <p:cxnSp>
          <p:nvCxnSpPr>
            <p:cNvPr id="8" name="Straight Connector 7"/>
            <p:cNvCxnSpPr/>
            <p:nvPr userDrawn="1"/>
          </p:nvCxnSpPr>
          <p:spPr>
            <a:xfrm flipH="1">
              <a:off x="-605563" y="625769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 flipH="1">
              <a:off x="-605563" y="1371600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 flipH="1">
              <a:off x="-605563" y="1922757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 userDrawn="1"/>
          </p:nvCxnSpPr>
          <p:spPr>
            <a:xfrm flipH="1">
              <a:off x="-605563" y="433734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 flipH="1">
              <a:off x="-605563" y="6027958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 flipH="1">
              <a:off x="-605563" y="6552839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457201" y="-593457"/>
            <a:ext cx="8225603" cy="520785"/>
            <a:chOff x="457201" y="-593457"/>
            <a:chExt cx="8225603" cy="520785"/>
          </a:xfrm>
        </p:grpSpPr>
        <p:cxnSp>
          <p:nvCxnSpPr>
            <p:cNvPr id="16" name="Straight Connector 15"/>
            <p:cNvCxnSpPr/>
            <p:nvPr userDrawn="1"/>
          </p:nvCxnSpPr>
          <p:spPr>
            <a:xfrm rot="16200000" flipH="1">
              <a:off x="196808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 rot="16200000" flipH="1">
              <a:off x="1989096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 rot="16200000" flipH="1">
              <a:off x="2337070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>
            <a:xfrm rot="16200000" flipH="1">
              <a:off x="4129046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 userDrawn="1"/>
          </p:nvCxnSpPr>
          <p:spPr>
            <a:xfrm rot="16200000" flipH="1">
              <a:off x="4494170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 userDrawn="1"/>
          </p:nvCxnSpPr>
          <p:spPr>
            <a:xfrm rot="16200000" flipH="1">
              <a:off x="6266842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 userDrawn="1"/>
          </p:nvCxnSpPr>
          <p:spPr>
            <a:xfrm rot="16200000" flipH="1">
              <a:off x="6627728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 userDrawn="1"/>
          </p:nvCxnSpPr>
          <p:spPr>
            <a:xfrm rot="16200000" flipH="1">
              <a:off x="8422411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/>
          <p:cNvSpPr/>
          <p:nvPr userDrawn="1"/>
        </p:nvSpPr>
        <p:spPr>
          <a:xfrm>
            <a:off x="0" y="6798366"/>
            <a:ext cx="9144000" cy="5466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 userDrawn="1"/>
        </p:nvSpPr>
        <p:spPr>
          <a:xfrm>
            <a:off x="89451" y="-184724"/>
            <a:ext cx="648062" cy="5829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TextBox 27"/>
          <p:cNvSpPr txBox="1"/>
          <p:nvPr userDrawn="1"/>
        </p:nvSpPr>
        <p:spPr>
          <a:xfrm>
            <a:off x="89451" y="127588"/>
            <a:ext cx="6480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D4AB855-CECC-48DA-B4FB-C449FA882C71}" type="slidenum">
              <a:rPr lang="en-US" sz="1000" smtClean="0">
                <a:solidFill>
                  <a:schemeClr val="bg1"/>
                </a:solidFill>
              </a:rPr>
              <a:pPr algn="ctr"/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29" name="Picture 2" descr="\\psf\Dropbox\__FileExchange\__IMP__AJ-RD\_Ashleigh_file_exchange\S+G_AECOM_BrandTraining_2015\01_source_from_Dom\01_template_related\_artwork_exports\AECOM_SlideMasterLogo_300-19.png"/>
          <p:cNvPicPr>
            <a:picLocks noChangeAspect="1" noChangeArrowheads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94" t="-9851" r="22575" b="40946"/>
          <a:stretch/>
        </p:blipFill>
        <p:spPr bwMode="auto">
          <a:xfrm>
            <a:off x="8072627" y="40512"/>
            <a:ext cx="1071373" cy="40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7619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829" r:id="rId2"/>
    <p:sldLayoutId id="2147483747" r:id="rId3"/>
    <p:sldLayoutId id="2147483748" r:id="rId4"/>
    <p:sldLayoutId id="2147483707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78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accent3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31775" indent="-231775" algn="l" defTabSz="914400" rtl="0" eaLnBrk="1" latinLnBrk="0" hangingPunct="1">
        <a:spcBef>
          <a:spcPts val="12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511175" indent="-228600" algn="l" defTabSz="914400" rtl="0" eaLnBrk="1" latinLnBrk="0" hangingPunct="1">
        <a:spcBef>
          <a:spcPts val="4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685800" indent="-173038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914400" indent="-173038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33288"/>
            <a:ext cx="8229600" cy="8046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63829"/>
            <a:ext cx="8229600" cy="463981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-605563" y="625769"/>
            <a:ext cx="520785" cy="5927070"/>
            <a:chOff x="-605563" y="625769"/>
            <a:chExt cx="520785" cy="5927070"/>
          </a:xfrm>
        </p:grpSpPr>
        <p:cxnSp>
          <p:nvCxnSpPr>
            <p:cNvPr id="8" name="Straight Connector 7"/>
            <p:cNvCxnSpPr/>
            <p:nvPr userDrawn="1"/>
          </p:nvCxnSpPr>
          <p:spPr>
            <a:xfrm flipH="1">
              <a:off x="-605563" y="625769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 flipH="1">
              <a:off x="-605563" y="1371600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 flipH="1">
              <a:off x="-605563" y="1922757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 userDrawn="1"/>
          </p:nvCxnSpPr>
          <p:spPr>
            <a:xfrm flipH="1">
              <a:off x="-605563" y="433734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 flipH="1">
              <a:off x="-605563" y="6027958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 flipH="1">
              <a:off x="-605563" y="6552839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457201" y="-593457"/>
            <a:ext cx="8225603" cy="520785"/>
            <a:chOff x="457201" y="-593457"/>
            <a:chExt cx="8225603" cy="520785"/>
          </a:xfrm>
        </p:grpSpPr>
        <p:cxnSp>
          <p:nvCxnSpPr>
            <p:cNvPr id="16" name="Straight Connector 15"/>
            <p:cNvCxnSpPr/>
            <p:nvPr userDrawn="1"/>
          </p:nvCxnSpPr>
          <p:spPr>
            <a:xfrm rot="16200000" flipH="1">
              <a:off x="196808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 rot="16200000" flipH="1">
              <a:off x="1989096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 rot="16200000" flipH="1">
              <a:off x="2337070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>
            <a:xfrm rot="16200000" flipH="1">
              <a:off x="4129046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 userDrawn="1"/>
          </p:nvCxnSpPr>
          <p:spPr>
            <a:xfrm rot="16200000" flipH="1">
              <a:off x="4494170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 userDrawn="1"/>
          </p:nvCxnSpPr>
          <p:spPr>
            <a:xfrm rot="16200000" flipH="1">
              <a:off x="6266842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 userDrawn="1"/>
          </p:nvCxnSpPr>
          <p:spPr>
            <a:xfrm rot="16200000" flipH="1">
              <a:off x="6627728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 userDrawn="1"/>
          </p:nvCxnSpPr>
          <p:spPr>
            <a:xfrm rot="16200000" flipH="1">
              <a:off x="8422411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/>
          <p:cNvSpPr/>
          <p:nvPr/>
        </p:nvSpPr>
        <p:spPr>
          <a:xfrm>
            <a:off x="0" y="6798366"/>
            <a:ext cx="9144000" cy="546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89451" y="-184724"/>
            <a:ext cx="648062" cy="5829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89451" y="127588"/>
            <a:ext cx="6480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D4AB855-CECC-48DA-B4FB-C449FA882C71}" type="slidenum">
              <a:rPr lang="en-US" sz="1000" smtClean="0">
                <a:solidFill>
                  <a:schemeClr val="bg1"/>
                </a:solidFill>
              </a:rPr>
              <a:pPr algn="ctr"/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29" name="Picture 2" descr="\\psf\Dropbox\__FileExchange\__IMP__AJ-RD\_Ashleigh_file_exchange\S+G_AECOM_BrandTraining_2015\01_source_from_Dom\01_template_related\_artwork_exports\AECOM_SlideMasterLogo_300-19.png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94" t="-9851" r="22575" b="40946"/>
          <a:stretch/>
        </p:blipFill>
        <p:spPr bwMode="auto">
          <a:xfrm>
            <a:off x="8072627" y="40512"/>
            <a:ext cx="1071373" cy="40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5643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12" r:id="rId2"/>
    <p:sldLayoutId id="2147483663" r:id="rId3"/>
    <p:sldLayoutId id="2147483704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821" r:id="rId14"/>
    <p:sldLayoutId id="2147483823" r:id="rId15"/>
    <p:sldLayoutId id="2147483824" r:id="rId16"/>
    <p:sldLayoutId id="2147483825" r:id="rId17"/>
    <p:sldLayoutId id="2147483827" r:id="rId18"/>
    <p:sldLayoutId id="2147483828" r:id="rId19"/>
    <p:sldLayoutId id="2147483832" r:id="rId2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31775" indent="-231775" algn="l" defTabSz="914400" rtl="0" eaLnBrk="1" latinLnBrk="0" hangingPunct="1">
        <a:spcBef>
          <a:spcPts val="12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511175" indent="-228600" algn="l" defTabSz="914400" rtl="0" eaLnBrk="1" latinLnBrk="0" hangingPunct="1">
        <a:spcBef>
          <a:spcPts val="4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685800" indent="-173038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914400" indent="-173038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046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68869"/>
            <a:ext cx="8229600" cy="463981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14994" y="6430962"/>
            <a:ext cx="1765300" cy="15557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ECFDF4-243F-487D-9CE3-7672903C2519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30962"/>
            <a:ext cx="1792288" cy="15557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54562" y="6430962"/>
            <a:ext cx="892772" cy="15557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5" name="Group 24"/>
          <p:cNvGrpSpPr/>
          <p:nvPr/>
        </p:nvGrpSpPr>
        <p:grpSpPr>
          <a:xfrm>
            <a:off x="-605563" y="625769"/>
            <a:ext cx="520785" cy="5927070"/>
            <a:chOff x="-605563" y="625769"/>
            <a:chExt cx="520785" cy="5927070"/>
          </a:xfrm>
        </p:grpSpPr>
        <p:cxnSp>
          <p:nvCxnSpPr>
            <p:cNvPr id="8" name="Straight Connector 7"/>
            <p:cNvCxnSpPr/>
            <p:nvPr userDrawn="1"/>
          </p:nvCxnSpPr>
          <p:spPr>
            <a:xfrm flipH="1">
              <a:off x="-605563" y="625769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 flipH="1">
              <a:off x="-605563" y="1371600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 flipH="1">
              <a:off x="-605563" y="1922757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 userDrawn="1"/>
          </p:nvCxnSpPr>
          <p:spPr>
            <a:xfrm flipH="1">
              <a:off x="-605563" y="433734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 flipH="1">
              <a:off x="-605563" y="6027958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 flipH="1">
              <a:off x="-605563" y="6552839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457201" y="-593457"/>
            <a:ext cx="8225603" cy="520785"/>
            <a:chOff x="457201" y="-593457"/>
            <a:chExt cx="8225603" cy="520785"/>
          </a:xfrm>
        </p:grpSpPr>
        <p:cxnSp>
          <p:nvCxnSpPr>
            <p:cNvPr id="16" name="Straight Connector 15"/>
            <p:cNvCxnSpPr/>
            <p:nvPr userDrawn="1"/>
          </p:nvCxnSpPr>
          <p:spPr>
            <a:xfrm rot="16200000" flipH="1">
              <a:off x="196808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 rot="16200000" flipH="1">
              <a:off x="1989096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 rot="16200000" flipH="1">
              <a:off x="2337070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>
            <a:xfrm rot="16200000" flipH="1">
              <a:off x="4129046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 userDrawn="1"/>
          </p:nvCxnSpPr>
          <p:spPr>
            <a:xfrm rot="16200000" flipH="1">
              <a:off x="4494170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 userDrawn="1"/>
          </p:nvCxnSpPr>
          <p:spPr>
            <a:xfrm rot="16200000" flipH="1">
              <a:off x="6266842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 userDrawn="1"/>
          </p:nvCxnSpPr>
          <p:spPr>
            <a:xfrm rot="16200000" flipH="1">
              <a:off x="6627728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 userDrawn="1"/>
          </p:nvCxnSpPr>
          <p:spPr>
            <a:xfrm rot="16200000" flipH="1">
              <a:off x="8422411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88837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93" r:id="rId3"/>
    <p:sldLayoutId id="2147483802" r:id="rId4"/>
    <p:sldLayoutId id="2147483803" r:id="rId5"/>
    <p:sldLayoutId id="2147483804" r:id="rId6"/>
    <p:sldLayoutId id="2147483807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31775" indent="-231775" algn="l" defTabSz="914400" rtl="0" eaLnBrk="1" latinLnBrk="0" hangingPunct="1">
        <a:spcBef>
          <a:spcPts val="12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511175" indent="-228600" algn="l" defTabSz="914400" rtl="0" eaLnBrk="1" latinLnBrk="0" hangingPunct="1">
        <a:spcBef>
          <a:spcPts val="4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685800" indent="-173038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914400" indent="-173038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046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68869"/>
            <a:ext cx="8229600" cy="463981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14994" y="6430962"/>
            <a:ext cx="1765300" cy="15557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ECFDF4-243F-487D-9CE3-7672903C2519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30962"/>
            <a:ext cx="1792288" cy="15557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54562" y="6430962"/>
            <a:ext cx="892772" cy="15557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5" name="Group 24"/>
          <p:cNvGrpSpPr/>
          <p:nvPr/>
        </p:nvGrpSpPr>
        <p:grpSpPr>
          <a:xfrm>
            <a:off x="-605563" y="625769"/>
            <a:ext cx="520785" cy="5927070"/>
            <a:chOff x="-605563" y="625769"/>
            <a:chExt cx="520785" cy="5927070"/>
          </a:xfrm>
        </p:grpSpPr>
        <p:cxnSp>
          <p:nvCxnSpPr>
            <p:cNvPr id="8" name="Straight Connector 7"/>
            <p:cNvCxnSpPr/>
            <p:nvPr userDrawn="1"/>
          </p:nvCxnSpPr>
          <p:spPr>
            <a:xfrm flipH="1">
              <a:off x="-605563" y="625769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 flipH="1">
              <a:off x="-605563" y="1371600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 flipH="1">
              <a:off x="-605563" y="1922757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 userDrawn="1"/>
          </p:nvCxnSpPr>
          <p:spPr>
            <a:xfrm flipH="1">
              <a:off x="-605563" y="433734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 flipH="1">
              <a:off x="-605563" y="6027958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 flipH="1">
              <a:off x="-605563" y="6552839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457201" y="-593457"/>
            <a:ext cx="8225603" cy="520785"/>
            <a:chOff x="457201" y="-593457"/>
            <a:chExt cx="8225603" cy="520785"/>
          </a:xfrm>
        </p:grpSpPr>
        <p:cxnSp>
          <p:nvCxnSpPr>
            <p:cNvPr id="16" name="Straight Connector 15"/>
            <p:cNvCxnSpPr/>
            <p:nvPr userDrawn="1"/>
          </p:nvCxnSpPr>
          <p:spPr>
            <a:xfrm rot="16200000" flipH="1">
              <a:off x="196808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 rot="16200000" flipH="1">
              <a:off x="1989096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 rot="16200000" flipH="1">
              <a:off x="2337070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>
            <a:xfrm rot="16200000" flipH="1">
              <a:off x="4129046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 userDrawn="1"/>
          </p:nvCxnSpPr>
          <p:spPr>
            <a:xfrm rot="16200000" flipH="1">
              <a:off x="4494170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 userDrawn="1"/>
          </p:nvCxnSpPr>
          <p:spPr>
            <a:xfrm rot="16200000" flipH="1">
              <a:off x="6266842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 userDrawn="1"/>
          </p:nvCxnSpPr>
          <p:spPr>
            <a:xfrm rot="16200000" flipH="1">
              <a:off x="6627728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 userDrawn="1"/>
          </p:nvCxnSpPr>
          <p:spPr>
            <a:xfrm rot="16200000" flipH="1">
              <a:off x="8422411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6" r:id="rId2"/>
    <p:sldLayoutId id="2147483713" r:id="rId3"/>
    <p:sldLayoutId id="2147483705" r:id="rId4"/>
    <p:sldLayoutId id="2147483650" r:id="rId5"/>
    <p:sldLayoutId id="2147483709" r:id="rId6"/>
    <p:sldLayoutId id="2147483657" r:id="rId7"/>
    <p:sldLayoutId id="2147483658" r:id="rId8"/>
    <p:sldLayoutId id="2147483653" r:id="rId9"/>
    <p:sldLayoutId id="2147483652" r:id="rId10"/>
    <p:sldLayoutId id="2147483711" r:id="rId11"/>
    <p:sldLayoutId id="2147483710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31775" indent="-231775" algn="l" defTabSz="914400" rtl="0" eaLnBrk="1" latinLnBrk="0" hangingPunct="1">
        <a:spcBef>
          <a:spcPts val="12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511175" indent="-228600" algn="l" defTabSz="914400" rtl="0" eaLnBrk="1" latinLnBrk="0" hangingPunct="1">
        <a:spcBef>
          <a:spcPts val="4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685800" indent="-173038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914400" indent="-173038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046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68869"/>
            <a:ext cx="8229600" cy="463981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14994" y="6430962"/>
            <a:ext cx="1765300" cy="15557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ECFDF4-243F-487D-9CE3-7672903C2519}" type="datetime4">
              <a:rPr lang="en-US" smtClean="0"/>
              <a:pPr/>
              <a:t>June 27, 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30962"/>
            <a:ext cx="1792288" cy="15557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54562" y="6430962"/>
            <a:ext cx="892772" cy="15557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dirty="0" smtClean="0"/>
              <a:t>Page </a:t>
            </a:r>
            <a:fld id="{292FEF09-04D1-447B-9F98-7000E0D5D333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5" name="Group 24"/>
          <p:cNvGrpSpPr/>
          <p:nvPr/>
        </p:nvGrpSpPr>
        <p:grpSpPr>
          <a:xfrm>
            <a:off x="-605563" y="625769"/>
            <a:ext cx="520785" cy="5927070"/>
            <a:chOff x="-605563" y="625769"/>
            <a:chExt cx="520785" cy="5927070"/>
          </a:xfrm>
        </p:grpSpPr>
        <p:cxnSp>
          <p:nvCxnSpPr>
            <p:cNvPr id="8" name="Straight Connector 7"/>
            <p:cNvCxnSpPr/>
            <p:nvPr userDrawn="1"/>
          </p:nvCxnSpPr>
          <p:spPr>
            <a:xfrm flipH="1">
              <a:off x="-605563" y="625769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 flipH="1">
              <a:off x="-605563" y="1371600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 flipH="1">
              <a:off x="-605563" y="1922757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 userDrawn="1"/>
          </p:nvCxnSpPr>
          <p:spPr>
            <a:xfrm flipH="1">
              <a:off x="-605563" y="433734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 flipH="1">
              <a:off x="-605563" y="6027958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 flipH="1">
              <a:off x="-605563" y="6552839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457201" y="-593457"/>
            <a:ext cx="8225603" cy="520785"/>
            <a:chOff x="457201" y="-593457"/>
            <a:chExt cx="8225603" cy="520785"/>
          </a:xfrm>
        </p:grpSpPr>
        <p:cxnSp>
          <p:nvCxnSpPr>
            <p:cNvPr id="16" name="Straight Connector 15"/>
            <p:cNvCxnSpPr/>
            <p:nvPr userDrawn="1"/>
          </p:nvCxnSpPr>
          <p:spPr>
            <a:xfrm rot="16200000" flipH="1">
              <a:off x="196808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 rot="16200000" flipH="1">
              <a:off x="1989096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 rot="16200000" flipH="1">
              <a:off x="2337070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>
            <a:xfrm rot="16200000" flipH="1">
              <a:off x="4129046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 userDrawn="1"/>
          </p:nvCxnSpPr>
          <p:spPr>
            <a:xfrm rot="16200000" flipH="1">
              <a:off x="4494170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 userDrawn="1"/>
          </p:nvCxnSpPr>
          <p:spPr>
            <a:xfrm rot="16200000" flipH="1">
              <a:off x="6266842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 userDrawn="1"/>
          </p:nvCxnSpPr>
          <p:spPr>
            <a:xfrm rot="16200000" flipH="1">
              <a:off x="6627728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 userDrawn="1"/>
          </p:nvCxnSpPr>
          <p:spPr>
            <a:xfrm rot="16200000" flipH="1">
              <a:off x="8422411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29687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732" r:id="rId2"/>
    <p:sldLayoutId id="2147483733" r:id="rId3"/>
    <p:sldLayoutId id="2147483706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77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accent2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31775" indent="-231775" algn="l" defTabSz="914400" rtl="0" eaLnBrk="1" latinLnBrk="0" hangingPunct="1">
        <a:spcBef>
          <a:spcPts val="12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511175" indent="-228600" algn="l" defTabSz="914400" rtl="0" eaLnBrk="1" latinLnBrk="0" hangingPunct="1">
        <a:spcBef>
          <a:spcPts val="4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685800" indent="-173038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914400" indent="-173038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228600"/>
            <a:ext cx="9144000" cy="533400"/>
          </a:xfrm>
          <a:prstGeom prst="rect">
            <a:avLst/>
          </a:prstGeom>
          <a:solidFill>
            <a:schemeClr val="tx1">
              <a:lumMod val="95000"/>
              <a:lumOff val="5000"/>
              <a:alpha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FF0066"/>
              </a:solidFill>
              <a:cs typeface="Arial" pitchFamily="34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chemeClr val="tx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6629400"/>
            <a:ext cx="9144000" cy="228600"/>
          </a:xfrm>
          <a:prstGeom prst="rect">
            <a:avLst/>
          </a:prstGeom>
          <a:solidFill>
            <a:schemeClr val="tx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304800" y="6629400"/>
            <a:ext cx="8686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endParaRPr lang="en-US" sz="700" b="1" dirty="0">
              <a:solidFill>
                <a:prstClr val="white">
                  <a:lumMod val="75000"/>
                </a:prstClr>
              </a:solidFill>
              <a:cs typeface="Arial" pitchFamily="34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-1587" y="6100763"/>
            <a:ext cx="9144000" cy="533400"/>
          </a:xfrm>
          <a:prstGeom prst="rect">
            <a:avLst/>
          </a:prstGeom>
          <a:solidFill>
            <a:schemeClr val="tx1">
              <a:lumMod val="95000"/>
              <a:lumOff val="5000"/>
              <a:alpha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FF0066"/>
              </a:solidFill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 bwMode="auto">
          <a:xfrm>
            <a:off x="366432" y="282388"/>
            <a:ext cx="5079627" cy="389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2000" b="1" dirty="0" smtClean="0">
                <a:solidFill>
                  <a:prstClr val="white"/>
                </a:solidFill>
                <a:cs typeface="Arial" pitchFamily="34" charset="0"/>
              </a:rPr>
              <a:t>     </a:t>
            </a:r>
            <a:endParaRPr lang="en-US" sz="20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457200" y="212900"/>
            <a:ext cx="8229600" cy="5334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457200" y="1368869"/>
            <a:ext cx="8229600" cy="463981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4"/>
          </p:nvPr>
        </p:nvSpPr>
        <p:spPr>
          <a:xfrm>
            <a:off x="457200" y="6668955"/>
            <a:ext cx="5190134" cy="18745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>
                <a:solidFill>
                  <a:prstClr val="white"/>
                </a:solidFill>
              </a:rPr>
              <a:t>Page </a:t>
            </a:r>
            <a:fld id="{5AD4730D-8394-4B51-8251-DF36C11F8A3B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 smtClean="0">
              <a:solidFill>
                <a:prstClr val="white"/>
              </a:solidFill>
            </a:endParaRPr>
          </a:p>
        </p:txBody>
      </p:sp>
      <p:pic>
        <p:nvPicPr>
          <p:cNvPr id="19" name="Picture 9" descr="C:\Documents and Settings\elsead\Desktop\London Work\PPT\AECOM_1c-reverse_rgb.png"/>
          <p:cNvPicPr>
            <a:picLocks noChangeAspect="1" noChangeArrowheads="1"/>
          </p:cNvPicPr>
          <p:nvPr userDrawn="1"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8001000" y="6665934"/>
            <a:ext cx="685800" cy="15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21"/>
          <p:cNvSpPr txBox="1"/>
          <p:nvPr userDrawn="1"/>
        </p:nvSpPr>
        <p:spPr>
          <a:xfrm>
            <a:off x="0" y="6110288"/>
            <a:ext cx="9144000" cy="5238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 lang="en-US" sz="2000" dirty="0" smtClean="0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971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173038" indent="-173038" algn="l" defTabSz="914400" rtl="0" eaLnBrk="1" latinLnBrk="0" hangingPunct="1">
        <a:spcBef>
          <a:spcPts val="1200"/>
        </a:spcBef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457200" indent="-228600" algn="l" defTabSz="914400" rtl="0" eaLnBrk="1" latinLnBrk="0" hangingPunct="1">
        <a:spcBef>
          <a:spcPts val="400"/>
        </a:spcBef>
        <a:buFont typeface="Arial" pitchFamily="34" charset="0"/>
        <a:buChar char="–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685800" indent="-173038" algn="l" defTabSz="914400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914400" indent="-173038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50.xml"/><Relationship Id="rId2" Type="http://schemas.openxmlformats.org/officeDocument/2006/relationships/image" Target="../media/image1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4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Gerlinde.Wolf@aecom.com" TargetMode="External"/><Relationship Id="rId4" Type="http://schemas.openxmlformats.org/officeDocument/2006/relationships/image" Target="../media/image3.png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hyperlink" Target="http://www.sustainableremediation.org/" TargetMode="Externa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5.png"/><Relationship Id="rId12" Type="http://schemas.openxmlformats.org/officeDocument/2006/relationships/image" Target="../media/image26.png"/><Relationship Id="rId13" Type="http://schemas.openxmlformats.org/officeDocument/2006/relationships/image" Target="../media/image27.jpeg"/><Relationship Id="rId14" Type="http://schemas.openxmlformats.org/officeDocument/2006/relationships/image" Target="../media/image28.png"/><Relationship Id="rId15" Type="http://schemas.openxmlformats.org/officeDocument/2006/relationships/image" Target="../media/image29.jpeg"/><Relationship Id="rId16" Type="http://schemas.openxmlformats.org/officeDocument/2006/relationships/image" Target="../media/image30.png"/><Relationship Id="rId17" Type="http://schemas.openxmlformats.org/officeDocument/2006/relationships/image" Target="../media/image31.png"/><Relationship Id="rId18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2.png"/><Relationship Id="rId4" Type="http://schemas.openxmlformats.org/officeDocument/2006/relationships/diagramData" Target="../diagrams/data1.xml"/><Relationship Id="rId5" Type="http://schemas.openxmlformats.org/officeDocument/2006/relationships/diagramLayout" Target="../diagrams/layout1.xml"/><Relationship Id="rId6" Type="http://schemas.openxmlformats.org/officeDocument/2006/relationships/diagramQuickStyle" Target="../diagrams/quickStyle1.xml"/><Relationship Id="rId7" Type="http://schemas.openxmlformats.org/officeDocument/2006/relationships/diagramColors" Target="../diagrams/colors1.xml"/><Relationship Id="rId8" Type="http://schemas.microsoft.com/office/2007/relationships/diagramDrawing" Target="../diagrams/drawing1.xml"/><Relationship Id="rId9" Type="http://schemas.openxmlformats.org/officeDocument/2006/relationships/image" Target="../media/image23.jpeg"/><Relationship Id="rId10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843" r="5974"/>
          <a:stretch/>
        </p:blipFill>
        <p:spPr>
          <a:xfrm>
            <a:off x="-1" y="0"/>
            <a:ext cx="9144001" cy="68579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163" y="1"/>
            <a:ext cx="3273307" cy="68579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8150" y="853984"/>
            <a:ext cx="6078538" cy="1603375"/>
          </a:xfrm>
        </p:spPr>
        <p:txBody>
          <a:bodyPr/>
          <a:lstStyle/>
          <a:p>
            <a:r>
              <a:rPr lang="en-US" dirty="0" smtClean="0"/>
              <a:t>Implementing Sustainable Remediation at a Portfolio Level</a:t>
            </a:r>
            <a:endParaRPr lang="en-US" sz="2400" b="0" dirty="0">
              <a:latin typeface="AECOM Sans Light" panose="020B0404020202020204" pitchFamily="34" charset="0"/>
              <a:ea typeface="AECOM Sans Light" panose="020B0404020202020204" pitchFamily="34" charset="0"/>
              <a:cs typeface="AECOM Sans Light" panose="020B04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8150" y="3200400"/>
            <a:ext cx="6059489" cy="1104900"/>
          </a:xfrm>
        </p:spPr>
        <p:txBody>
          <a:bodyPr/>
          <a:lstStyle/>
          <a:p>
            <a:r>
              <a:rPr lang="en-US" b="1" dirty="0" smtClean="0"/>
              <a:t>Gerlinde Wolf, PE</a:t>
            </a:r>
          </a:p>
          <a:p>
            <a:endParaRPr lang="en-US" b="1" dirty="0" smtClean="0"/>
          </a:p>
          <a:p>
            <a:r>
              <a:rPr lang="en-US" sz="1600" b="1" dirty="0" smtClean="0"/>
              <a:t>Sustainable Remediation Forum (SURF)</a:t>
            </a:r>
          </a:p>
          <a:p>
            <a:r>
              <a:rPr lang="en-US" sz="1600" b="1" dirty="0" smtClean="0"/>
              <a:t>President, 2018</a:t>
            </a:r>
          </a:p>
          <a:p>
            <a:endParaRPr lang="en-US" b="1" dirty="0" smtClean="0"/>
          </a:p>
          <a:p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2333626" y="-66674"/>
            <a:ext cx="6981824" cy="2438399"/>
            <a:chOff x="2333626" y="-66674"/>
            <a:chExt cx="6981824" cy="2438399"/>
          </a:xfrm>
        </p:grpSpPr>
        <p:cxnSp>
          <p:nvCxnSpPr>
            <p:cNvPr id="8" name="Straight Connector 7"/>
            <p:cNvCxnSpPr/>
            <p:nvPr/>
          </p:nvCxnSpPr>
          <p:spPr>
            <a:xfrm flipH="1" flipV="1">
              <a:off x="2333626" y="-66674"/>
              <a:ext cx="6981824" cy="1219199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 flipV="1">
              <a:off x="5505450" y="-66674"/>
              <a:ext cx="3724276" cy="2438399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276" y="240902"/>
            <a:ext cx="954785" cy="216178"/>
          </a:xfrm>
          <a:prstGeom prst="rect">
            <a:avLst/>
          </a:prstGeom>
        </p:spPr>
      </p:pic>
      <p:sp>
        <p:nvSpPr>
          <p:cNvPr id="14" name="Text Placeholder 12"/>
          <p:cNvSpPr txBox="1">
            <a:spLocks/>
          </p:cNvSpPr>
          <p:nvPr/>
        </p:nvSpPr>
        <p:spPr>
          <a:xfrm>
            <a:off x="457199" y="6032500"/>
            <a:ext cx="3775587" cy="5254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3038" marR="0" indent="-173038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5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1175" indent="-228600" algn="l" defTabSz="914400" rtl="0" eaLnBrk="1" latinLnBrk="0" hangingPunct="1">
              <a:spcBef>
                <a:spcPts val="4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685800" indent="-173038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914400" indent="-173038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endParaRPr lang="en-US" dirty="0" smtClean="0"/>
          </a:p>
          <a:p>
            <a:pPr>
              <a:spcBef>
                <a:spcPts val="0"/>
              </a:spcBef>
              <a:defRPr/>
            </a:pPr>
            <a:r>
              <a:rPr lang="en-US" b="1" dirty="0" smtClean="0"/>
              <a:t>June 2018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775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Programmatic SR Implementation </a:t>
            </a:r>
            <a:r>
              <a:rPr lang="en-US" dirty="0"/>
              <a:t>and </a:t>
            </a:r>
            <a:r>
              <a:rPr lang="en-US" dirty="0" smtClean="0"/>
              <a:t>Metric Tracking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086" y="1368869"/>
            <a:ext cx="8599714" cy="5010160"/>
          </a:xfrm>
        </p:spPr>
        <p:txBody>
          <a:bodyPr/>
          <a:lstStyle/>
          <a:p>
            <a:pPr marL="288925" indent="-288925" defTabSz="914354">
              <a:spcBef>
                <a:spcPts val="1000"/>
              </a:spcBef>
              <a:buFont typeface=".AppleSystemUIFont" charset="-120"/>
              <a:buChar char="–"/>
            </a:pPr>
            <a:r>
              <a:rPr lang="en-US" dirty="0"/>
              <a:t>Important to consider on project scale and portfolio scale</a:t>
            </a:r>
          </a:p>
          <a:p>
            <a:pPr marL="288925" indent="-288925" defTabSz="914354">
              <a:spcBef>
                <a:spcPts val="1000"/>
              </a:spcBef>
              <a:buFont typeface=".AppleSystemUIFont" charset="-120"/>
              <a:buChar char="–"/>
            </a:pPr>
            <a:r>
              <a:rPr lang="en-US" dirty="0"/>
              <a:t>Qualitative assessments can still have quantitative </a:t>
            </a:r>
            <a:r>
              <a:rPr lang="en-US" dirty="0" smtClean="0"/>
              <a:t>benefits</a:t>
            </a:r>
            <a:endParaRPr lang="en-US" dirty="0"/>
          </a:p>
          <a:p>
            <a:pPr marL="914400" lvl="2">
              <a:buFont typeface="Arial" panose="020B0604020202020204" pitchFamily="34" charset="0"/>
              <a:buChar char="•"/>
            </a:pPr>
            <a:r>
              <a:rPr lang="en-US" dirty="0" smtClean="0"/>
              <a:t>Recycling </a:t>
            </a:r>
          </a:p>
          <a:p>
            <a:pPr marL="914400" lvl="2">
              <a:buFont typeface="Arial" panose="020B0604020202020204" pitchFamily="34" charset="0"/>
              <a:buChar char="•"/>
            </a:pPr>
            <a:r>
              <a:rPr lang="en-US" dirty="0" smtClean="0"/>
              <a:t>Travel Miles Saved </a:t>
            </a:r>
          </a:p>
          <a:p>
            <a:pPr marL="914400" lvl="2">
              <a:buFont typeface="Arial" panose="020B0604020202020204" pitchFamily="34" charset="0"/>
              <a:buChar char="•"/>
            </a:pPr>
            <a:r>
              <a:rPr lang="en-US" dirty="0" smtClean="0"/>
              <a:t>Beneficial Reuse of Materials</a:t>
            </a:r>
          </a:p>
          <a:p>
            <a:pPr marL="914400" lvl="2">
              <a:buFont typeface="Arial" panose="020B0604020202020204" pitchFamily="34" charset="0"/>
              <a:buChar char="•"/>
            </a:pPr>
            <a:r>
              <a:rPr lang="en-US" dirty="0" smtClean="0"/>
              <a:t>Idle Reduction Time</a:t>
            </a:r>
          </a:p>
          <a:p>
            <a:pPr marL="914400" lvl="2">
              <a:buFont typeface="Arial" panose="020B0604020202020204" pitchFamily="34" charset="0"/>
              <a:buChar char="•"/>
            </a:pPr>
            <a:r>
              <a:rPr lang="en-US" dirty="0" smtClean="0"/>
              <a:t>Cost Savings </a:t>
            </a:r>
          </a:p>
          <a:p>
            <a:pPr marL="914400" lvl="2">
              <a:buFont typeface="Arial" panose="020B0604020202020204" pitchFamily="34" charset="0"/>
              <a:buChar char="•"/>
            </a:pPr>
            <a:r>
              <a:rPr lang="en-US" dirty="0" smtClean="0"/>
              <a:t>Waste Reduction</a:t>
            </a:r>
          </a:p>
          <a:p>
            <a:pPr marL="914400" lvl="2">
              <a:buFont typeface="Arial" panose="020B0604020202020204" pitchFamily="34" charset="0"/>
              <a:buChar char="•"/>
            </a:pPr>
            <a:r>
              <a:rPr lang="en-US" dirty="0" smtClean="0"/>
              <a:t>Ecosystem Benefits</a:t>
            </a:r>
          </a:p>
          <a:p>
            <a:pPr marL="0" indent="0" defTabSz="914354">
              <a:spcBef>
                <a:spcPts val="1000"/>
              </a:spcBef>
              <a:buNone/>
            </a:pPr>
            <a:endParaRPr lang="en-US" dirty="0" smtClean="0"/>
          </a:p>
          <a:p>
            <a:pPr marL="288925" indent="-288925" defTabSz="914354">
              <a:spcBef>
                <a:spcPts val="1000"/>
              </a:spcBef>
              <a:buFont typeface=".AppleSystemUIFont" charset="-120"/>
              <a:buChar char="–"/>
            </a:pPr>
            <a:r>
              <a:rPr lang="en-US" dirty="0" smtClean="0"/>
              <a:t>Tracking on project level leads to large scale programmatic impact</a:t>
            </a:r>
            <a:endParaRPr lang="en-US" sz="1800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344" y="2516777"/>
            <a:ext cx="2336800" cy="246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7007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Programmatic Lessons Learned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086" y="1368869"/>
            <a:ext cx="8599714" cy="4639819"/>
          </a:xfrm>
        </p:spPr>
        <p:txBody>
          <a:bodyPr/>
          <a:lstStyle/>
          <a:p>
            <a:pPr marL="288925" lvl="0" indent="-288925" defTabSz="914354">
              <a:spcBef>
                <a:spcPts val="1000"/>
              </a:spcBef>
              <a:buFont typeface=".AppleSystemUIFont" charset="-120"/>
              <a:buChar char="–"/>
            </a:pP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Starting discussion early on with contractors, i.e. during the bid walk, sets up expectations and clearly shows SR program requirements</a:t>
            </a:r>
          </a:p>
          <a:p>
            <a:pPr marL="288925" lvl="0" indent="-288925" defTabSz="914354">
              <a:spcBef>
                <a:spcPts val="1000"/>
              </a:spcBef>
              <a:buFont typeface=".AppleSystemUIFont" charset="-120"/>
              <a:buChar char="–"/>
            </a:pP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Incorporation of sustainability into daily                           tailgate meetings keeps field staff                                           engaged and focused </a:t>
            </a:r>
            <a:endParaRPr lang="en-US" sz="2400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288925" lvl="0" indent="-288925" defTabSz="914354">
              <a:lnSpc>
                <a:spcPct val="110000"/>
              </a:lnSpc>
              <a:spcBef>
                <a:spcPts val="1000"/>
              </a:spcBef>
              <a:buFont typeface=".AppleSystemUIFont" charset="-120"/>
              <a:buChar char="–"/>
            </a:pP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Frequent </a:t>
            </a:r>
            <a:r>
              <a:rPr lang="en-US" dirty="0">
                <a:solidFill>
                  <a:srgbClr val="000000"/>
                </a:solidFill>
                <a:latin typeface="Arial" charset="0"/>
                <a:cs typeface="Arial" charset="0"/>
              </a:rPr>
              <a:t>discussion of sustainability </a:t>
            </a: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                                        goals during </a:t>
            </a:r>
            <a:r>
              <a:rPr lang="en-US" dirty="0">
                <a:solidFill>
                  <a:srgbClr val="000000"/>
                </a:solidFill>
                <a:latin typeface="Arial" charset="0"/>
                <a:cs typeface="Arial" charset="0"/>
              </a:rPr>
              <a:t>project status calls helps </a:t>
            </a: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                                         track progress and </a:t>
            </a:r>
            <a:r>
              <a:rPr lang="en-US" dirty="0">
                <a:solidFill>
                  <a:srgbClr val="000000"/>
                </a:solidFill>
                <a:latin typeface="Arial" charset="0"/>
                <a:cs typeface="Arial" charset="0"/>
              </a:rPr>
              <a:t>identify areas of </a:t>
            </a: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improvement</a:t>
            </a:r>
            <a:endParaRPr lang="en-US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288925" lvl="0" indent="-288925" defTabSz="914354">
              <a:spcBef>
                <a:spcPts val="1000"/>
              </a:spcBef>
              <a:buFont typeface=".AppleSystemUIFont" charset="-120"/>
              <a:buChar char="–"/>
            </a:pPr>
            <a:r>
              <a:rPr lang="en-US" dirty="0">
                <a:solidFill>
                  <a:srgbClr val="000000"/>
                </a:solidFill>
                <a:latin typeface="Arial" charset="0"/>
                <a:cs typeface="Arial" charset="0"/>
              </a:rPr>
              <a:t>Field implementation of selected BMPs can sometimes be challenging</a:t>
            </a:r>
          </a:p>
          <a:p>
            <a:pPr marL="625475" lvl="1" indent="-280988" defTabSz="914354">
              <a:spcBef>
                <a:spcPts val="400"/>
              </a:spcBef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 charset="0"/>
                <a:cs typeface="Arial" charset="0"/>
              </a:rPr>
              <a:t>Recycling </a:t>
            </a:r>
          </a:p>
          <a:p>
            <a:endParaRPr lang="en-US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63" y="2342242"/>
            <a:ext cx="3335337" cy="224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269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Broader Perspective – Value of SR Programs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2400" dirty="0" smtClean="0"/>
              <a:t>Corporate </a:t>
            </a:r>
            <a:r>
              <a:rPr lang="en-US" sz="2400" dirty="0"/>
              <a:t>philosophies of sustainability and environmental stewardship</a:t>
            </a:r>
          </a:p>
          <a:p>
            <a:pPr lvl="1"/>
            <a:r>
              <a:rPr lang="en-US" sz="2400" dirty="0"/>
              <a:t>Desire for consistent approach for application of sustainability</a:t>
            </a:r>
          </a:p>
          <a:p>
            <a:pPr lvl="1"/>
            <a:r>
              <a:rPr lang="en-US" sz="2400" dirty="0"/>
              <a:t>Corporate sustainability reporting now widely </a:t>
            </a:r>
            <a:r>
              <a:rPr lang="en-US" sz="2400" dirty="0" smtClean="0"/>
              <a:t>practiced</a:t>
            </a:r>
          </a:p>
          <a:p>
            <a:pPr lvl="1"/>
            <a:r>
              <a:rPr lang="en-US" sz="2400" dirty="0"/>
              <a:t>Many sustainability benefits are linked </a:t>
            </a:r>
          </a:p>
          <a:p>
            <a:pPr lvl="2"/>
            <a:r>
              <a:rPr lang="en-US" sz="2200" dirty="0"/>
              <a:t>Gaining efficiency often results in cost savings</a:t>
            </a:r>
          </a:p>
          <a:p>
            <a:pPr lvl="2"/>
            <a:r>
              <a:rPr lang="en-US" sz="2200" dirty="0"/>
              <a:t>Cost saving measures may lead to environmental and social benefits</a:t>
            </a:r>
          </a:p>
          <a:p>
            <a:endParaRPr lang="en-US" dirty="0"/>
          </a:p>
          <a:p>
            <a:r>
              <a:rPr lang="en-US" dirty="0"/>
              <a:t> </a:t>
            </a:r>
          </a:p>
          <a:p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457200" y="5074285"/>
            <a:ext cx="8229600" cy="1371443"/>
            <a:chOff x="0" y="0"/>
            <a:chExt cx="5518113" cy="919686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7824" r="73043" b="4918"/>
            <a:stretch/>
          </p:blipFill>
          <p:spPr bwMode="auto">
            <a:xfrm>
              <a:off x="0" y="0"/>
              <a:ext cx="1168106" cy="91968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Picture 9" descr="Z:\Projects\Environment\Pfizer\Dashboard v1.png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173392" y="31713"/>
              <a:ext cx="4344721" cy="887973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11" name="Straight Connector 10"/>
            <p:cNvCxnSpPr/>
            <p:nvPr/>
          </p:nvCxnSpPr>
          <p:spPr>
            <a:xfrm>
              <a:off x="52856" y="919686"/>
              <a:ext cx="5374915" cy="0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75440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11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471949" y="1547812"/>
            <a:ext cx="6078537" cy="16033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3600" b="0" kern="120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18" name="Text Placeholder 12"/>
          <p:cNvSpPr txBox="1">
            <a:spLocks/>
          </p:cNvSpPr>
          <p:nvPr/>
        </p:nvSpPr>
        <p:spPr>
          <a:xfrm>
            <a:off x="1943099" y="5461000"/>
            <a:ext cx="4081975" cy="10377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3038" marR="0" indent="-173038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5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1175" indent="-228600" algn="l" defTabSz="914400" rtl="0" eaLnBrk="1" latinLnBrk="0" hangingPunct="1">
              <a:spcBef>
                <a:spcPts val="4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685800" indent="-173038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914400" indent="-173038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2000" dirty="0" smtClean="0"/>
              <a:t>Gerlinde Wolf, PE</a:t>
            </a:r>
          </a:p>
          <a:p>
            <a:pPr>
              <a:spcBef>
                <a:spcPts val="0"/>
              </a:spcBef>
              <a:defRPr/>
            </a:pPr>
            <a:r>
              <a:rPr lang="en-US" sz="2000" dirty="0" smtClean="0">
                <a:hlinkClick r:id="rId3"/>
              </a:rPr>
              <a:t>Gerlinde.Wolf@aecom.com</a:t>
            </a:r>
            <a:endParaRPr lang="en-US" sz="2000" dirty="0" smtClean="0"/>
          </a:p>
          <a:p>
            <a:pPr>
              <a:spcBef>
                <a:spcPts val="0"/>
              </a:spcBef>
              <a:defRPr/>
            </a:pPr>
            <a:r>
              <a:rPr lang="en-US" sz="2000" dirty="0" smtClean="0"/>
              <a:t>518-951-2370</a:t>
            </a:r>
          </a:p>
          <a:p>
            <a:pPr>
              <a:spcBef>
                <a:spcPts val="0"/>
              </a:spcBef>
            </a:pPr>
            <a:endParaRPr lang="en-US" sz="1600" dirty="0"/>
          </a:p>
        </p:txBody>
      </p:sp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471949" y="2438400"/>
            <a:ext cx="6059489" cy="1104900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22" name="Picture 2" descr="\\psf\Dropbox\__FileExchange\__IMP__AJ-RD\_Ashleigh_file_exchange\S+G_AECOM_BrandTraining_2015\01_source_from_Dom\01_template_related\_artwork_exports\AECOM_PurpleEnd_300-1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848" y="0"/>
            <a:ext cx="54071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/>
          <p:cNvGrpSpPr/>
          <p:nvPr/>
        </p:nvGrpSpPr>
        <p:grpSpPr>
          <a:xfrm>
            <a:off x="457201" y="-593457"/>
            <a:ext cx="8225603" cy="520785"/>
            <a:chOff x="457201" y="-593457"/>
            <a:chExt cx="8225603" cy="520785"/>
          </a:xfrm>
        </p:grpSpPr>
        <p:cxnSp>
          <p:nvCxnSpPr>
            <p:cNvPr id="24" name="Straight Connector 23"/>
            <p:cNvCxnSpPr/>
            <p:nvPr userDrawn="1"/>
          </p:nvCxnSpPr>
          <p:spPr>
            <a:xfrm rot="16200000" flipH="1">
              <a:off x="196808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 userDrawn="1"/>
          </p:nvCxnSpPr>
          <p:spPr>
            <a:xfrm rot="16200000" flipH="1">
              <a:off x="1989096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 userDrawn="1"/>
          </p:nvCxnSpPr>
          <p:spPr>
            <a:xfrm rot="16200000" flipH="1">
              <a:off x="2337070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 userDrawn="1"/>
          </p:nvCxnSpPr>
          <p:spPr>
            <a:xfrm rot="16200000" flipH="1">
              <a:off x="4129046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 userDrawn="1"/>
          </p:nvCxnSpPr>
          <p:spPr>
            <a:xfrm rot="16200000" flipH="1">
              <a:off x="4494170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 userDrawn="1"/>
          </p:nvCxnSpPr>
          <p:spPr>
            <a:xfrm rot="16200000" flipH="1">
              <a:off x="6266842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 userDrawn="1"/>
          </p:nvCxnSpPr>
          <p:spPr>
            <a:xfrm rot="16200000" flipH="1">
              <a:off x="6627728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 userDrawn="1"/>
          </p:nvCxnSpPr>
          <p:spPr>
            <a:xfrm rot="16200000" flipH="1">
              <a:off x="8422411" y="-333064"/>
              <a:ext cx="520785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5" name="Picture 2" descr="\\psf\Dropbox\__FileExchange\__IMP__AJ-RD\_Ashleigh_file_exchange\S+G_AECOM_BrandTraining_2015\01_source_from_Dom\01_template_related\_artwork_exports\AECOM_SlideMasterLogo_300-19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94" t="-9851" r="22575" b="40946"/>
          <a:stretch/>
        </p:blipFill>
        <p:spPr bwMode="auto">
          <a:xfrm>
            <a:off x="8072627" y="40512"/>
            <a:ext cx="1071373" cy="40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933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Is SURF?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Founded in 2006</a:t>
            </a:r>
          </a:p>
          <a:p>
            <a:r>
              <a:rPr lang="en-US" dirty="0" smtClean="0"/>
              <a:t>Mission: to maximize the overall environment, societal, and economic benefits from the site </a:t>
            </a:r>
            <a:r>
              <a:rPr lang="en-US" dirty="0"/>
              <a:t>cleanup process </a:t>
            </a:r>
            <a:r>
              <a:rPr lang="en-US" dirty="0" smtClean="0"/>
              <a:t>by:</a:t>
            </a:r>
          </a:p>
          <a:p>
            <a:pPr lvl="1"/>
            <a:r>
              <a:rPr lang="en-US" dirty="0" smtClean="0"/>
              <a:t>Advancing </a:t>
            </a:r>
            <a:r>
              <a:rPr lang="en-US" dirty="0"/>
              <a:t>the science and application of sustainable remediation</a:t>
            </a:r>
          </a:p>
          <a:p>
            <a:pPr lvl="1"/>
            <a:r>
              <a:rPr lang="en-US" dirty="0"/>
              <a:t>Developing best practices</a:t>
            </a:r>
          </a:p>
          <a:p>
            <a:pPr lvl="1"/>
            <a:r>
              <a:rPr lang="en-US" dirty="0"/>
              <a:t>Exchanging professional knowledge</a:t>
            </a:r>
          </a:p>
          <a:p>
            <a:pPr lvl="1"/>
            <a:r>
              <a:rPr lang="en-US" dirty="0"/>
              <a:t>Providing </a:t>
            </a:r>
            <a:r>
              <a:rPr lang="en-US" dirty="0" smtClean="0"/>
              <a:t>education </a:t>
            </a:r>
            <a:r>
              <a:rPr lang="en-US" dirty="0"/>
              <a:t>and </a:t>
            </a:r>
            <a:r>
              <a:rPr lang="en-US" dirty="0" smtClean="0"/>
              <a:t>outreach</a:t>
            </a:r>
            <a:endParaRPr lang="en-US" dirty="0"/>
          </a:p>
          <a:p>
            <a:pPr marL="282575" lvl="1" indent="0">
              <a:buNone/>
            </a:pPr>
            <a:endParaRPr lang="en-US" dirty="0"/>
          </a:p>
          <a:p>
            <a:pPr marL="282575" lvl="1" indent="0">
              <a:buNone/>
            </a:pPr>
            <a:r>
              <a:rPr lang="en-US" dirty="0" smtClean="0"/>
              <a:t>Thought leadership group that collaborates with environmental professionals from all disciplines to develop and advance sustainable remediation principles and practices.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613" y="411860"/>
            <a:ext cx="3304258" cy="1362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2306299" y="5824022"/>
            <a:ext cx="41473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www.sustainableremediation.org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009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Drivers for a Programmatic Approach to Sustainable Remediation (SR)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436497"/>
            <a:ext cx="8153401" cy="5289106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/>
              <a:t>Increasing focus on </a:t>
            </a:r>
            <a:r>
              <a:rPr lang="en-US" dirty="0" smtClean="0"/>
              <a:t>corporate </a:t>
            </a:r>
            <a:r>
              <a:rPr lang="en-US" dirty="0"/>
              <a:t>and </a:t>
            </a:r>
            <a:r>
              <a:rPr lang="en-US" dirty="0" smtClean="0"/>
              <a:t>agency           sustainability goals</a:t>
            </a:r>
            <a:endParaRPr lang="en-US" dirty="0"/>
          </a:p>
          <a:p>
            <a:pPr marL="231775" lvl="1" indent="-231775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–"/>
              <a:defRPr/>
            </a:pPr>
            <a:r>
              <a:rPr lang="en-US" sz="2400" dirty="0"/>
              <a:t>Desire for consistent approach for </a:t>
            </a:r>
            <a:r>
              <a:rPr lang="en-US" sz="2400" dirty="0" smtClean="0"/>
              <a:t>application                    of sustainability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/>
              <a:t>Increasing energy costs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/>
              <a:t>Proliferation of regulatory and industry guidance and </a:t>
            </a:r>
            <a:r>
              <a:rPr lang="en-US" dirty="0" smtClean="0"/>
              <a:t>frameworks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/>
              <a:t>F</a:t>
            </a:r>
            <a:r>
              <a:rPr lang="en-US" dirty="0" smtClean="0"/>
              <a:t>ederal and state </a:t>
            </a:r>
            <a:r>
              <a:rPr lang="en-US" dirty="0"/>
              <a:t>r</a:t>
            </a:r>
            <a:r>
              <a:rPr lang="en-US" dirty="0" smtClean="0"/>
              <a:t>egulations</a:t>
            </a:r>
            <a:endParaRPr lang="en-US" dirty="0"/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 smtClean="0"/>
              <a:t>Recognition that </a:t>
            </a:r>
            <a:r>
              <a:rPr lang="en-US" dirty="0"/>
              <a:t>impacts and decisions may be bigger than just the site and surrounding </a:t>
            </a:r>
            <a:r>
              <a:rPr lang="en-US" dirty="0" smtClean="0"/>
              <a:t>area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/>
              <a:t>SR can be an effective communication tool </a:t>
            </a:r>
            <a:r>
              <a:rPr lang="en-US" dirty="0" smtClean="0"/>
              <a:t>and </a:t>
            </a:r>
            <a:r>
              <a:rPr lang="en-US" dirty="0"/>
              <a:t>stakeholder engagement mechanism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endParaRPr lang="en-US" dirty="0"/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endParaRPr lang="en-US" dirty="0"/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100" y="1290638"/>
            <a:ext cx="200025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696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Approach for SR Program Development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68869"/>
            <a:ext cx="8229600" cy="3927031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Decide on SR program goals/objectives and priority metrics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Identify SR tools for metric tracking and </a:t>
            </a:r>
            <a:r>
              <a:rPr lang="en-US" dirty="0"/>
              <a:t> </a:t>
            </a:r>
            <a:r>
              <a:rPr lang="en-US" dirty="0" smtClean="0"/>
              <a:t>                   sustainability evaluations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Develop a guidance document describing the program 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Develop metric tracking and reporting methodology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Pilot test identified tools and framework</a:t>
            </a:r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644" y="4840288"/>
            <a:ext cx="1890713" cy="183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443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60375"/>
            <a:ext cx="8790039" cy="804672"/>
          </a:xfrm>
        </p:spPr>
        <p:txBody>
          <a:bodyPr/>
          <a:lstStyle/>
          <a:p>
            <a:r>
              <a:rPr lang="en-US" dirty="0" smtClean="0"/>
              <a:t>AECOM Developed Comprehensive SR Program </a:t>
            </a:r>
            <a:r>
              <a:rPr lang="en-US" dirty="0"/>
              <a:t>for North American Class 1 Railway Company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en-US" sz="2000" dirty="0" smtClean="0"/>
              <a:t>Provides consistent application of SR analysis and implementation using transparent tools across entire portfolio of sites</a:t>
            </a:r>
          </a:p>
          <a:p>
            <a:pPr marL="342900" indent="-342900">
              <a:buFontTx/>
              <a:buChar char="-"/>
            </a:pPr>
            <a:r>
              <a:rPr lang="en-US" sz="2000" dirty="0" smtClean="0"/>
              <a:t>Program based on a tiered approach that is scalable depending on site and </a:t>
            </a:r>
            <a:r>
              <a:rPr lang="en-US" sz="2000" dirty="0"/>
              <a:t>management specific </a:t>
            </a:r>
            <a:r>
              <a:rPr lang="en-US" sz="2000" dirty="0" smtClean="0"/>
              <a:t>goals  </a:t>
            </a:r>
            <a:endParaRPr lang="en-US" sz="2000" dirty="0"/>
          </a:p>
          <a:p>
            <a:pPr marL="342900" indent="-342900">
              <a:buFontTx/>
              <a:buChar char="-"/>
            </a:pPr>
            <a:r>
              <a:rPr lang="en-US" sz="2000" dirty="0" smtClean="0"/>
              <a:t>SR implemented throughout all stages of remediation project lifecycle</a:t>
            </a:r>
          </a:p>
          <a:p>
            <a:pPr marL="342900" indent="-342900">
              <a:buFontTx/>
              <a:buChar char="-"/>
            </a:pPr>
            <a:r>
              <a:rPr lang="en-US" sz="2000" dirty="0" smtClean="0"/>
              <a:t>Tools developed for metric tracking and reporting, aligning with corporate goals</a:t>
            </a:r>
          </a:p>
        </p:txBody>
      </p:sp>
      <p:pic>
        <p:nvPicPr>
          <p:cNvPr id="2057" name="Picture 9" descr="C:\Users\wolfg\AppData\Local\Microsoft\Windows\Temporary Internet Files\Content.IE5\DA3VOG83\1280px-Chicago_(3)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00" y="4456829"/>
            <a:ext cx="3371502" cy="2249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wolfg\AppData\Local\Microsoft\Windows\Temporary Internet Files\Content.IE5\YJT8HRKJ\Beacon_Park_Rail_Yard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084" y="4456829"/>
            <a:ext cx="3373461" cy="2249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68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44500"/>
            <a:ext cx="8790039" cy="804672"/>
          </a:xfrm>
        </p:spPr>
        <p:txBody>
          <a:bodyPr/>
          <a:lstStyle/>
          <a:p>
            <a:r>
              <a:rPr lang="en-US" dirty="0" smtClean="0"/>
              <a:t>Example Priority Metrics </a:t>
            </a:r>
            <a:endParaRPr lang="en-US" dirty="0"/>
          </a:p>
        </p:txBody>
      </p:sp>
      <p:sp>
        <p:nvSpPr>
          <p:cNvPr id="11" name="Content Placeholder 1"/>
          <p:cNvSpPr txBox="1">
            <a:spLocks/>
          </p:cNvSpPr>
          <p:nvPr/>
        </p:nvSpPr>
        <p:spPr>
          <a:xfrm>
            <a:off x="85726" y="1148420"/>
            <a:ext cx="4838698" cy="36385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8925" indent="-288925" algn="l" defTabSz="914354" rtl="0" eaLnBrk="1" latinLnBrk="0" hangingPunct="1">
              <a:lnSpc>
                <a:spcPct val="100000"/>
              </a:lnSpc>
              <a:spcBef>
                <a:spcPts val="1000"/>
              </a:spcBef>
              <a:buFont typeface=".AppleSystemUIFont" charset="-120"/>
              <a:buChar char="–"/>
              <a:defRPr sz="24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25475" indent="-280988" algn="l" defTabSz="914354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Char char="•"/>
              <a:defRPr sz="22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60425" indent="-234950" algn="l" defTabSz="914354" rtl="0" eaLnBrk="1" latinLnBrk="0" hangingPunct="1">
              <a:lnSpc>
                <a:spcPct val="100000"/>
              </a:lnSpc>
              <a:spcBef>
                <a:spcPts val="400"/>
              </a:spcBef>
              <a:buFont typeface="Courier New" charset="0"/>
              <a:buChar char="o"/>
              <a:defRPr sz="20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85850" indent="-225425" algn="l" defTabSz="914354" rtl="0" eaLnBrk="1" latinLnBrk="0" hangingPunct="1">
              <a:lnSpc>
                <a:spcPct val="100000"/>
              </a:lnSpc>
              <a:spcBef>
                <a:spcPts val="400"/>
              </a:spcBef>
              <a:buFont typeface=".AppleSystemUIFont" charset="-120"/>
              <a:buChar char="–"/>
              <a:defRPr sz="20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051560" indent="-182880" algn="l" defTabSz="914354" rtl="0" eaLnBrk="1" latinLnBrk="0" hangingPunct="1">
              <a:lnSpc>
                <a:spcPct val="90000"/>
              </a:lnSpc>
              <a:spcBef>
                <a:spcPts val="4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2575" marR="0" lvl="1" algn="l" defTabSz="914354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Air Emissions (GHG, NO</a:t>
            </a:r>
            <a:r>
              <a:rPr kumimoji="0" lang="en-US" sz="1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x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,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SO</a:t>
            </a:r>
            <a:r>
              <a:rPr kumimoji="0" lang="en-US" sz="1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x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, PM</a:t>
            </a:r>
            <a:r>
              <a:rPr kumimoji="0" lang="en-US" sz="1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10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)</a:t>
            </a:r>
          </a:p>
          <a:p>
            <a:pPr marL="282575" marR="0" lvl="1" algn="l" defTabSz="914354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Water Consumption</a:t>
            </a:r>
          </a:p>
          <a:p>
            <a:pPr marL="282575" marR="0" lvl="1" algn="l" defTabSz="914354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Electricity Usage</a:t>
            </a:r>
          </a:p>
          <a:p>
            <a:pPr marL="282575" marR="0" lvl="1" algn="l" defTabSz="914354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Landfill Disposal (Hazardous &amp; Non-Hazardous)</a:t>
            </a:r>
          </a:p>
          <a:p>
            <a:pPr marL="282575" marR="0" lvl="1" algn="l" defTabSz="914354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Topsoil Consumption</a:t>
            </a:r>
          </a:p>
          <a:p>
            <a:pPr marL="282575" marR="0" lvl="1" algn="l" defTabSz="914354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Cost</a:t>
            </a:r>
          </a:p>
          <a:p>
            <a:pPr marL="282575" marR="0" lvl="1" algn="l" defTabSz="914354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Lost Hours – Injury</a:t>
            </a:r>
          </a:p>
          <a:p>
            <a:pPr marL="282575" marR="0" lvl="1" algn="l" defTabSz="914354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Percent Electricity from Renewable Sources </a:t>
            </a:r>
          </a:p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.AppleSystemUIFont" charset="-12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.AppleSystemUIFont" charset="-12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.AppleSystemUIFont" charset="-120"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4924423" y="1148419"/>
            <a:ext cx="4029075" cy="3638550"/>
          </a:xfrm>
          <a:prstGeom prst="rect">
            <a:avLst/>
          </a:prstGeom>
          <a:solidFill>
            <a:srgbClr val="8C8279">
              <a:lumMod val="40000"/>
              <a:lumOff val="60000"/>
            </a:srgbClr>
          </a:solidFill>
          <a:ln w="6350" cap="flat" cmpd="sng" algn="ctr">
            <a:solidFill>
              <a:srgbClr val="8C8279"/>
            </a:solidFill>
            <a:prstDash val="solid"/>
            <a:miter lim="800000"/>
            <a:headEnd/>
            <a:tailEnd/>
          </a:ln>
          <a:effectLst/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228600" marR="0" lvl="0" indent="-228600" algn="ctr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/>
                <a:cs typeface="Arial" panose="020B0604020202020204" pitchFamily="34" charset="0"/>
              </a:rPr>
              <a:t>Remedy Evaluation Criteria Under CERCLA</a:t>
            </a:r>
          </a:p>
          <a:p>
            <a:pPr marL="228600" marR="0" lvl="0" indent="-228600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/>
              <a:cs typeface="Arial" panose="020B0604020202020204" pitchFamily="34" charset="0"/>
            </a:endParaRPr>
          </a:p>
          <a:p>
            <a:pPr marL="228600" marR="0" lvl="0" indent="-228600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6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/>
                <a:cs typeface="Arial" panose="020B0604020202020204" pitchFamily="34" charset="0"/>
              </a:rPr>
              <a:t>Overall protection of human health and the environment;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/>
              <a:cs typeface="Arial" panose="020B0604020202020204" pitchFamily="34" charset="0"/>
            </a:endParaRPr>
          </a:p>
          <a:p>
            <a:pPr marL="228600" marR="0" lvl="0" indent="-228600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6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/>
                <a:cs typeface="Arial" panose="020B0604020202020204" pitchFamily="34" charset="0"/>
              </a:rPr>
              <a:t>Compliance with [applicable or relevant and appropriate requirements (ARARs)];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/>
              <a:cs typeface="Arial" panose="020B0604020202020204" pitchFamily="34" charset="0"/>
            </a:endParaRPr>
          </a:p>
          <a:p>
            <a:pPr marL="228600" marR="0" lvl="0" indent="-228600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6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/>
                <a:cs typeface="Arial" panose="020B0604020202020204" pitchFamily="34" charset="0"/>
              </a:rPr>
              <a:t>Long-term effectiveness and permanence;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/>
              <a:cs typeface="Arial" panose="020B0604020202020204" pitchFamily="34" charset="0"/>
            </a:endParaRPr>
          </a:p>
          <a:p>
            <a:pPr marL="228600" marR="0" lvl="0" indent="-228600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6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/>
                <a:cs typeface="Arial" panose="020B0604020202020204" pitchFamily="34" charset="0"/>
              </a:rPr>
              <a:t>Reduction of toxicity, mobility, or volume;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/>
              <a:cs typeface="Arial" panose="020B0604020202020204" pitchFamily="34" charset="0"/>
            </a:endParaRPr>
          </a:p>
          <a:p>
            <a:pPr marL="228600" marR="0" lvl="0" indent="-228600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6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/>
                <a:cs typeface="Arial" panose="020B0604020202020204" pitchFamily="34" charset="0"/>
              </a:rPr>
              <a:t>Short-term effectiveness;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/>
              <a:cs typeface="Arial" panose="020B0604020202020204" pitchFamily="34" charset="0"/>
            </a:endParaRPr>
          </a:p>
          <a:p>
            <a:pPr marL="228600" marR="0" lvl="0" indent="-228600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6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/>
                <a:cs typeface="Arial" panose="020B0604020202020204" pitchFamily="34" charset="0"/>
              </a:rPr>
              <a:t>Implementability</a:t>
            </a:r>
            <a:r>
              <a:rPr kumimoji="0" lang="en-US" sz="16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/>
                <a:cs typeface="Arial" panose="020B0604020202020204" pitchFamily="34" charset="0"/>
              </a:rPr>
              <a:t>;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/>
              <a:cs typeface="Arial" panose="020B0604020202020204" pitchFamily="34" charset="0"/>
            </a:endParaRPr>
          </a:p>
          <a:p>
            <a:pPr marL="228600" marR="0" lvl="0" indent="-228600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6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/>
                <a:cs typeface="Arial" panose="020B0604020202020204" pitchFamily="34" charset="0"/>
              </a:rPr>
              <a:t>Cost;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/>
              <a:cs typeface="Arial" panose="020B0604020202020204" pitchFamily="34" charset="0"/>
            </a:endParaRPr>
          </a:p>
          <a:p>
            <a:pPr marL="228600" marR="0" lvl="0" indent="-228600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6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/>
                <a:cs typeface="Arial" panose="020B0604020202020204" pitchFamily="34" charset="0"/>
              </a:rPr>
              <a:t>State acceptance; and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/>
              <a:cs typeface="Arial" panose="020B0604020202020204" pitchFamily="34" charset="0"/>
            </a:endParaRPr>
          </a:p>
          <a:p>
            <a:pPr marL="228600" marR="0" lvl="0" indent="-228600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6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/>
                <a:cs typeface="Arial" panose="020B0604020202020204" pitchFamily="34" charset="0"/>
              </a:rPr>
              <a:t>Community acceptance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00200" y="5514975"/>
            <a:ext cx="59436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288925" lvl="0" indent="-288925" defTabSz="914354">
              <a:spcBef>
                <a:spcPts val="1000"/>
              </a:spcBef>
              <a:buFont typeface=".AppleSystemUIFont" charset="-120"/>
              <a:buChar char="–"/>
              <a:defRPr/>
            </a:pPr>
            <a:r>
              <a:rPr lang="en-US" sz="2000" dirty="0">
                <a:solidFill>
                  <a:srgbClr val="000000"/>
                </a:solidFill>
                <a:latin typeface="Arial" charset="0"/>
                <a:cs typeface="Arial" charset="0"/>
              </a:rPr>
              <a:t>These metrics go beyond the standard 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CERCLA </a:t>
            </a:r>
          </a:p>
          <a:p>
            <a:pPr lvl="0" defTabSz="914354">
              <a:spcBef>
                <a:spcPts val="1000"/>
              </a:spcBef>
              <a:defRPr/>
            </a:pPr>
            <a:r>
              <a:rPr lang="en-US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   evaluation criteria, and state requirements </a:t>
            </a:r>
          </a:p>
          <a:p>
            <a:endParaRPr lang="en-US" sz="2000" dirty="0" smtClean="0">
              <a:latin typeface="Aktiv Grotesk Trial" panose="020B0504020202020204" pitchFamily="34" charset="0"/>
              <a:cs typeface="Aktiv Grotesk Trial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0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Frameworks &amp; Tools to Consider</a:t>
            </a:r>
            <a:endParaRPr 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46353" y="1110593"/>
            <a:ext cx="1603222" cy="1419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983124830"/>
              </p:ext>
            </p:extLst>
          </p:nvPr>
        </p:nvGraphicFramePr>
        <p:xfrm>
          <a:off x="536838" y="1985674"/>
          <a:ext cx="3455294" cy="2760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6" name="Group 6"/>
          <p:cNvGrpSpPr>
            <a:grpSpLocks/>
          </p:cNvGrpSpPr>
          <p:nvPr/>
        </p:nvGrpSpPr>
        <p:grpSpPr bwMode="auto">
          <a:xfrm>
            <a:off x="422519" y="1167854"/>
            <a:ext cx="8407105" cy="4611129"/>
            <a:chOff x="-3626259" y="1278809"/>
            <a:chExt cx="8406860" cy="4611010"/>
          </a:xfrm>
        </p:grpSpPr>
        <p:pic>
          <p:nvPicPr>
            <p:cNvPr id="7" name="Picture 7" descr="SRT trademarked logo.jpg"/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0262" y="4826715"/>
              <a:ext cx="821749" cy="8654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8" descr="gabi_logo_01.png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7031" y="1278809"/>
              <a:ext cx="1876302" cy="768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1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4517" y="3040106"/>
              <a:ext cx="1765279" cy="1499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018" y="4629079"/>
              <a:ext cx="1700529" cy="12607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26259" y="1646278"/>
              <a:ext cx="1264118" cy="5334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Box 13"/>
            <p:cNvSpPr txBox="1">
              <a:spLocks noChangeArrowheads="1"/>
            </p:cNvSpPr>
            <p:nvPr/>
          </p:nvSpPr>
          <p:spPr bwMode="auto">
            <a:xfrm>
              <a:off x="-3603037" y="5148453"/>
              <a:ext cx="1110311" cy="716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1" dirty="0"/>
                <a:t>EPA </a:t>
              </a:r>
              <a:endParaRPr lang="en-US" altLang="en-US" sz="2400" b="1" dirty="0" smtClean="0"/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1" dirty="0" smtClean="0"/>
                <a:t>SEFA</a:t>
              </a:r>
              <a:endParaRPr lang="en-US" altLang="en-US" sz="2400" b="1" dirty="0"/>
            </a:p>
          </p:txBody>
        </p:sp>
        <p:grpSp>
          <p:nvGrpSpPr>
            <p:cNvPr id="13" name="Group 14"/>
            <p:cNvGrpSpPr>
              <a:grpSpLocks/>
            </p:cNvGrpSpPr>
            <p:nvPr/>
          </p:nvGrpSpPr>
          <p:grpSpPr bwMode="auto">
            <a:xfrm>
              <a:off x="2246302" y="2084767"/>
              <a:ext cx="2534299" cy="745015"/>
              <a:chOff x="6098728" y="-889232"/>
              <a:chExt cx="3724275" cy="1457325"/>
            </a:xfrm>
          </p:grpSpPr>
          <p:pic>
            <p:nvPicPr>
              <p:cNvPr id="14" name="Picture 7" descr="C:\Documents and Settings\woodwardd\My Documents\MYSTUFF\AECOM INfo\AECOM Director of Remediation Technology Activiites\Webinars\GSR Program and Policy Development\Presentation\Sima Pro 2.png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98728" y="-889232"/>
                <a:ext cx="3724275" cy="14573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" name="Picture 8" descr="C:\Documents and Settings\woodwardd\My Documents\MYSTUFF\AECOM INfo\AECOM Director of Remediation Technology Activiites\Webinars\GSR Program and Policy Development\Presentation\Sima Pro 3.jpg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08379" y="-533254"/>
                <a:ext cx="666750" cy="666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16" name="Picture 7"/>
          <p:cNvPicPr>
            <a:picLocks noChangeAspect="1" noChangeArrowheads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32977" y="2929198"/>
            <a:ext cx="1499371" cy="1305128"/>
          </a:xfrm>
          <a:prstGeom prst="rect">
            <a:avLst/>
          </a:prstGeom>
          <a:noFill/>
          <a:ln w="2540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02182" y="5012478"/>
            <a:ext cx="703555" cy="766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" descr="32-ASTMlogoB.jp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7472" y="2718867"/>
            <a:ext cx="854660" cy="723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3"/>
          <p:cNvSpPr txBox="1">
            <a:spLocks noChangeArrowheads="1"/>
          </p:cNvSpPr>
          <p:nvPr/>
        </p:nvSpPr>
        <p:spPr bwMode="auto">
          <a:xfrm>
            <a:off x="128892" y="2865498"/>
            <a:ext cx="1110343" cy="71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smtClean="0"/>
              <a:t>SuRF</a:t>
            </a:r>
            <a:br>
              <a:rPr lang="en-US" altLang="en-US" sz="2400" b="1" dirty="0" smtClean="0"/>
            </a:br>
            <a:r>
              <a:rPr lang="en-US" altLang="en-US" sz="2400" b="1" dirty="0" smtClean="0"/>
              <a:t>UK</a:t>
            </a:r>
            <a:endParaRPr lang="en-US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28980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Tiered SR Approach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27485"/>
            <a:ext cx="8229600" cy="3558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331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Programmatic Implementation of Best Management Practices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200" y="1458051"/>
            <a:ext cx="4269179" cy="3321884"/>
          </a:xfrm>
        </p:spPr>
        <p:txBody>
          <a:bodyPr/>
          <a:lstStyle/>
          <a:p>
            <a:r>
              <a:rPr lang="en-US" dirty="0" smtClean="0"/>
              <a:t>BMP: An action or practice that improves an environmental, social and/or economic aspect of a site. </a:t>
            </a:r>
          </a:p>
          <a:p>
            <a:r>
              <a:rPr lang="en-US" dirty="0" smtClean="0"/>
              <a:t>Resources for BMPs</a:t>
            </a:r>
          </a:p>
          <a:p>
            <a:pPr lvl="1"/>
            <a:r>
              <a:rPr lang="en-US" dirty="0" smtClean="0"/>
              <a:t>SURF</a:t>
            </a:r>
          </a:p>
          <a:p>
            <a:pPr lvl="1"/>
            <a:r>
              <a:rPr lang="en-US" dirty="0" smtClean="0"/>
              <a:t>USEPA</a:t>
            </a:r>
          </a:p>
          <a:p>
            <a:pPr lvl="1"/>
            <a:r>
              <a:rPr lang="en-US" dirty="0" smtClean="0"/>
              <a:t>US State Agencies</a:t>
            </a:r>
          </a:p>
          <a:p>
            <a:pPr lvl="1"/>
            <a:r>
              <a:rPr lang="en-US" dirty="0" smtClean="0"/>
              <a:t>US Department of Defense</a:t>
            </a:r>
          </a:p>
          <a:p>
            <a:pPr lvl="1"/>
            <a:r>
              <a:rPr lang="en-US" dirty="0" smtClean="0"/>
              <a:t>ASTM Guidelines</a:t>
            </a:r>
          </a:p>
          <a:p>
            <a:r>
              <a:rPr lang="en-US" dirty="0" smtClean="0"/>
              <a:t>BMPs may be qualitative or quantitative </a:t>
            </a:r>
          </a:p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73593" y="1544526"/>
            <a:ext cx="4184983" cy="4246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94506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MAGENTA Slide Set">
  <a:themeElements>
    <a:clrScheme name="AECOM 2015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B5E2"/>
      </a:accent1>
      <a:accent2>
        <a:srgbClr val="84BD00"/>
      </a:accent2>
      <a:accent3>
        <a:srgbClr val="F68B1F"/>
      </a:accent3>
      <a:accent4>
        <a:srgbClr val="9E007E"/>
      </a:accent4>
      <a:accent5>
        <a:srgbClr val="FFE512"/>
      </a:accent5>
      <a:accent6>
        <a:srgbClr val="8C8279"/>
      </a:accent6>
      <a:hlink>
        <a:srgbClr val="00B5E2"/>
      </a:hlink>
      <a:folHlink>
        <a:srgbClr val="9E007E"/>
      </a:folHlink>
    </a:clrScheme>
    <a:fontScheme name="AECOM - Arial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sz="2000" dirty="0" smtClean="0">
            <a:latin typeface="Aktiv Grotesk Trial" panose="020B0504020202020204" pitchFamily="34" charset="0"/>
            <a:cs typeface="Aktiv Grotesk Trial" panose="020B0504020202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RANGE Slide Set">
  <a:themeElements>
    <a:clrScheme name="AECOM 2015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B5E2"/>
      </a:accent1>
      <a:accent2>
        <a:srgbClr val="84BD00"/>
      </a:accent2>
      <a:accent3>
        <a:srgbClr val="F68B1F"/>
      </a:accent3>
      <a:accent4>
        <a:srgbClr val="9E007E"/>
      </a:accent4>
      <a:accent5>
        <a:srgbClr val="FFE512"/>
      </a:accent5>
      <a:accent6>
        <a:srgbClr val="8C8279"/>
      </a:accent6>
      <a:hlink>
        <a:srgbClr val="00B5E2"/>
      </a:hlink>
      <a:folHlink>
        <a:srgbClr val="9E007E"/>
      </a:folHlink>
    </a:clrScheme>
    <a:fontScheme name="AECOM - Arial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sz="2000" dirty="0" smtClean="0">
            <a:latin typeface="Aktiv Grotesk Trial" panose="020B0504020202020204" pitchFamily="34" charset="0"/>
            <a:cs typeface="Aktiv Grotesk Trial" panose="020B0504020202020204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TEMPLATE_PRESENTATION_ENV_BLUE">
  <a:themeElements>
    <a:clrScheme name="AECOM 2015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B5E2"/>
      </a:accent1>
      <a:accent2>
        <a:srgbClr val="84BD00"/>
      </a:accent2>
      <a:accent3>
        <a:srgbClr val="F68B1F"/>
      </a:accent3>
      <a:accent4>
        <a:srgbClr val="9E007E"/>
      </a:accent4>
      <a:accent5>
        <a:srgbClr val="FFE512"/>
      </a:accent5>
      <a:accent6>
        <a:srgbClr val="8C8279"/>
      </a:accent6>
      <a:hlink>
        <a:srgbClr val="00B5E2"/>
      </a:hlink>
      <a:folHlink>
        <a:srgbClr val="9E007E"/>
      </a:folHlink>
    </a:clrScheme>
    <a:fontScheme name="AECOM - Arial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sz="2000" dirty="0" smtClean="0">
            <a:latin typeface="Aktiv Grotesk Trial" panose="020B0504020202020204" pitchFamily="34" charset="0"/>
            <a:cs typeface="Aktiv Grotesk Trial" panose="020B0504020202020204" pitchFamily="34" charset="0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AECOM_4-3_ARIAL_2015-1016_17h00">
  <a:themeElements>
    <a:clrScheme name="AECOM 2015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B5E2"/>
      </a:accent1>
      <a:accent2>
        <a:srgbClr val="84BD00"/>
      </a:accent2>
      <a:accent3>
        <a:srgbClr val="F68B1F"/>
      </a:accent3>
      <a:accent4>
        <a:srgbClr val="9E007E"/>
      </a:accent4>
      <a:accent5>
        <a:srgbClr val="FFE512"/>
      </a:accent5>
      <a:accent6>
        <a:srgbClr val="8C8279"/>
      </a:accent6>
      <a:hlink>
        <a:srgbClr val="00B5E2"/>
      </a:hlink>
      <a:folHlink>
        <a:srgbClr val="9E007E"/>
      </a:folHlink>
    </a:clrScheme>
    <a:fontScheme name="AECOM - Arial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sz="2000" dirty="0" smtClean="0">
            <a:latin typeface="Aktiv Grotesk Trial" panose="020B0504020202020204" pitchFamily="34" charset="0"/>
            <a:cs typeface="Aktiv Grotesk Trial" panose="020B0504020202020204" pitchFamily="34" charset="0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GRAY Slide Set">
  <a:themeElements>
    <a:clrScheme name="AECOM 2015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B5E2"/>
      </a:accent1>
      <a:accent2>
        <a:srgbClr val="84BD00"/>
      </a:accent2>
      <a:accent3>
        <a:srgbClr val="F68B1F"/>
      </a:accent3>
      <a:accent4>
        <a:srgbClr val="9E007E"/>
      </a:accent4>
      <a:accent5>
        <a:srgbClr val="FFE512"/>
      </a:accent5>
      <a:accent6>
        <a:srgbClr val="8C8279"/>
      </a:accent6>
      <a:hlink>
        <a:srgbClr val="00B5E2"/>
      </a:hlink>
      <a:folHlink>
        <a:srgbClr val="9E007E"/>
      </a:folHlink>
    </a:clrScheme>
    <a:fontScheme name="AECOM - Arial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sz="2000" dirty="0" smtClean="0">
            <a:latin typeface="Aktiv Grotesk Trial" panose="020B0504020202020204" pitchFamily="34" charset="0"/>
            <a:cs typeface="Aktiv Grotesk Trial" panose="020B0504020202020204" pitchFamily="34" charset="0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GREEN Slide Set">
  <a:themeElements>
    <a:clrScheme name="AECOM 2015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B5E2"/>
      </a:accent1>
      <a:accent2>
        <a:srgbClr val="84BD00"/>
      </a:accent2>
      <a:accent3>
        <a:srgbClr val="F68B1F"/>
      </a:accent3>
      <a:accent4>
        <a:srgbClr val="9E007E"/>
      </a:accent4>
      <a:accent5>
        <a:srgbClr val="FFE512"/>
      </a:accent5>
      <a:accent6>
        <a:srgbClr val="8C8279"/>
      </a:accent6>
      <a:hlink>
        <a:srgbClr val="00B5E2"/>
      </a:hlink>
      <a:folHlink>
        <a:srgbClr val="9E007E"/>
      </a:folHlink>
    </a:clrScheme>
    <a:fontScheme name="AECOM - Arial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sz="2000" dirty="0" smtClean="0">
            <a:latin typeface="Aktiv Grotesk Trial" panose="020B0504020202020204" pitchFamily="34" charset="0"/>
            <a:cs typeface="Aktiv Grotesk Trial" panose="020B0504020202020204" pitchFamily="34" charset="0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BLACK_White Bkgd">
  <a:themeElements>
    <a:clrScheme name="AECOM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63C1DF"/>
      </a:accent1>
      <a:accent2>
        <a:srgbClr val="7DDC1E"/>
      </a:accent2>
      <a:accent3>
        <a:srgbClr val="FC9F1A"/>
      </a:accent3>
      <a:accent4>
        <a:srgbClr val="9C0880"/>
      </a:accent4>
      <a:accent5>
        <a:srgbClr val="988F86"/>
      </a:accent5>
      <a:accent6>
        <a:srgbClr val="000000"/>
      </a:accent6>
      <a:hlink>
        <a:srgbClr val="63C1DF"/>
      </a:hlink>
      <a:folHlink>
        <a:srgbClr val="988F86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sz="2000"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621350D9E37C4F99FF1822BA45DA89" ma:contentTypeVersion="4" ma:contentTypeDescription="Create a new document." ma:contentTypeScope="" ma:versionID="5d3c136b53a6ccec1adf07aceafab23b">
  <xsd:schema xmlns:xsd="http://www.w3.org/2001/XMLSchema" xmlns:xs="http://www.w3.org/2001/XMLSchema" xmlns:p="http://schemas.microsoft.com/office/2006/metadata/properties" xmlns:ns2="d8113e01-3da9-4bf0-9d72-5d0f3ec68c2f" xmlns:ns3="http://schemas.microsoft.com/sharepoint/v4" targetNamespace="http://schemas.microsoft.com/office/2006/metadata/properties" ma:root="true" ma:fieldsID="48048dd7f09b2e0b980def812ee7ab1f" ns2:_="" ns3:_="">
    <xsd:import namespace="d8113e01-3da9-4bf0-9d72-5d0f3ec68c2f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Doc_x0020_Type" minOccurs="0"/>
                <xsd:element ref="ns2:What_x0020_is_x0020_This" minOccurs="0"/>
                <xsd:element ref="ns2:Last_x0020_Updated" minOccurs="0"/>
                <xsd:element ref="ns3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113e01-3da9-4bf0-9d72-5d0f3ec68c2f" elementFormDefault="qualified">
    <xsd:import namespace="http://schemas.microsoft.com/office/2006/documentManagement/types"/>
    <xsd:import namespace="http://schemas.microsoft.com/office/infopath/2007/PartnerControls"/>
    <xsd:element name="Doc_x0020_Type" ma:index="8" nillable="true" ma:displayName="Doc Type" ma:default="InDesign" ma:format="Dropdown" ma:internalName="Doc_x0020_Type">
      <xsd:simpleType>
        <xsd:restriction base="dms:Choice">
          <xsd:enumeration value="InDesign"/>
          <xsd:enumeration value="PowerPoint"/>
          <xsd:enumeration value="Word"/>
        </xsd:restriction>
      </xsd:simpleType>
    </xsd:element>
    <xsd:element name="What_x0020_is_x0020_This" ma:index="9" nillable="true" ma:displayName="What is This" ma:internalName="What_x0020_is_x0020_This">
      <xsd:simpleType>
        <xsd:restriction base="dms:Note">
          <xsd:maxLength value="255"/>
        </xsd:restriction>
      </xsd:simpleType>
    </xsd:element>
    <xsd:element name="Last_x0020_Updated" ma:index="10" nillable="true" ma:displayName="Last Updated" ma:default="[today]" ma:format="DateOnly" ma:internalName="Last_x0020_Updated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1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What_x0020_is_x0020_This xmlns="d8113e01-3da9-4bf0-9d72-5d0f3ec68c2f">Easy to Use MAGENTA template</What_x0020_is_x0020_This>
    <Last_x0020_Updated xmlns="d8113e01-3da9-4bf0-9d72-5d0f3ec68c2f">2016-03-04T08:00:00+00:00</Last_x0020_Updated>
    <Doc_x0020_Type xmlns="d8113e01-3da9-4bf0-9d72-5d0f3ec68c2f">PowerPoint</Doc_x0020_Type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31AD983E-4256-4AB2-8DC6-8DD13C79F50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8113e01-3da9-4bf0-9d72-5d0f3ec68c2f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1F5BCD1-0B68-4F56-A351-062D4E9832E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DC10CB1-2FA4-40D9-9C63-A224C9CD3BCD}">
  <ds:schemaRefs>
    <ds:schemaRef ds:uri="d8113e01-3da9-4bf0-9d72-5d0f3ec68c2f"/>
    <ds:schemaRef ds:uri="http://schemas.openxmlformats.org/package/2006/metadata/core-properties"/>
    <ds:schemaRef ds:uri="http://schemas.microsoft.com/office/2006/documentManagement/types"/>
    <ds:schemaRef ds:uri="http://schemas.microsoft.com/sharepoint/v4"/>
    <ds:schemaRef ds:uri="http://www.w3.org/XML/1998/namespace"/>
    <ds:schemaRef ds:uri="http://schemas.microsoft.com/office/2006/metadata/properties"/>
    <ds:schemaRef ds:uri="http://purl.org/dc/terms/"/>
    <ds:schemaRef ds:uri="http://schemas.microsoft.com/office/infopath/2007/PartnerControls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842</TotalTime>
  <Words>646</Words>
  <Application>Microsoft Macintosh PowerPoint</Application>
  <PresentationFormat>On-screen Show (4:3)</PresentationFormat>
  <Paragraphs>122</Paragraphs>
  <Slides>13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MAGENTA Slide Set</vt:lpstr>
      <vt:lpstr>ORANGE Slide Set</vt:lpstr>
      <vt:lpstr>TEMPLATE_PRESENTATION_ENV_BLUE</vt:lpstr>
      <vt:lpstr>AECOM_4-3_ARIAL_2015-1016_17h00</vt:lpstr>
      <vt:lpstr>GRAY Slide Set</vt:lpstr>
      <vt:lpstr>GREEN Slide Set</vt:lpstr>
      <vt:lpstr>BLACK_White Bkgd</vt:lpstr>
      <vt:lpstr>Implementing Sustainable Remediation at a Portfolio Level</vt:lpstr>
      <vt:lpstr>Who Is SURF? </vt:lpstr>
      <vt:lpstr>Drivers for a Programmatic Approach to Sustainable Remediation (SR) </vt:lpstr>
      <vt:lpstr>Example Approach for SR Program Development  </vt:lpstr>
      <vt:lpstr>AECOM Developed Comprehensive SR Program for North American Class 1 Railway Company </vt:lpstr>
      <vt:lpstr>Example Priority Metrics </vt:lpstr>
      <vt:lpstr>Frameworks &amp; Tools to Consider</vt:lpstr>
      <vt:lpstr>Example Tiered SR Approach</vt:lpstr>
      <vt:lpstr>Programmatic Implementation of Best Management Practices</vt:lpstr>
      <vt:lpstr>Programmatic SR Implementation and Metric Tracking </vt:lpstr>
      <vt:lpstr>Programmatic Lessons Learned </vt:lpstr>
      <vt:lpstr>The Broader Perspective – Value of SR Programs </vt:lpstr>
      <vt:lpstr>PowerPoint Presentation</vt:lpstr>
    </vt:vector>
  </TitlesOfParts>
  <Company>AECOM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DeSimone, Gina</dc:creator>
  <cp:lastModifiedBy>Peter Riddle</cp:lastModifiedBy>
  <cp:revision>75</cp:revision>
  <dcterms:created xsi:type="dcterms:W3CDTF">2015-11-11T01:33:07Z</dcterms:created>
  <dcterms:modified xsi:type="dcterms:W3CDTF">2018-06-28T00:48:28Z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0x01010048621350D9E37C4F99FF1822BA45DA89</vt:lpwstr>
  </property>
</Properties>
</file>