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48" d="100"/>
          <a:sy n="48" d="100"/>
        </p:scale>
        <p:origin x="7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8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3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6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7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2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2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3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8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C3931-09E3-4A09-B59E-692207F8BE13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FE3F4-D5F6-4BA0-AAC6-BBA986D00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3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5000"/>
            <a:ext cx="12192000" cy="81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1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1530"/>
            <a:ext cx="12192001" cy="81442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19454" y="4491335"/>
            <a:ext cx="75530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www.astm.org/E2893-16</a:t>
            </a:r>
            <a:r>
              <a:rPr lang="en-US" sz="5400" b="1" dirty="0" smtClean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endParaRPr lang="en-US" sz="5400" b="1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019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0A594C7D-F80A-4ECC-87CD-B08DB0977648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73B3FBE3-266B-4F1B-A989-68B36F437F77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Owen, Elise</dc:creator>
  <cp:lastModifiedBy>Goldblum, Deborah</cp:lastModifiedBy>
  <cp:revision>3</cp:revision>
  <dcterms:created xsi:type="dcterms:W3CDTF">2016-09-26T13:17:49Z</dcterms:created>
  <dcterms:modified xsi:type="dcterms:W3CDTF">2016-09-27T12:09:38Z</dcterms:modified>
</cp:coreProperties>
</file>