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4" autoAdjust="0"/>
    <p:restoredTop sz="94660"/>
  </p:normalViewPr>
  <p:slideViewPr>
    <p:cSldViewPr snapToGrid="0">
      <p:cViewPr varScale="1">
        <p:scale>
          <a:sx n="48" d="100"/>
          <a:sy n="48" d="100"/>
        </p:scale>
        <p:origin x="77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3931-09E3-4A09-B59E-692207F8BE13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E3F4-D5F6-4BA0-AAC6-BBA986D00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4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3931-09E3-4A09-B59E-692207F8BE13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E3F4-D5F6-4BA0-AAC6-BBA986D00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82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3931-09E3-4A09-B59E-692207F8BE13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E3F4-D5F6-4BA0-AAC6-BBA986D00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931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3931-09E3-4A09-B59E-692207F8BE13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E3F4-D5F6-4BA0-AAC6-BBA986D00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160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3931-09E3-4A09-B59E-692207F8BE13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E3F4-D5F6-4BA0-AAC6-BBA986D00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57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3931-09E3-4A09-B59E-692207F8BE13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E3F4-D5F6-4BA0-AAC6-BBA986D00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28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3931-09E3-4A09-B59E-692207F8BE13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E3F4-D5F6-4BA0-AAC6-BBA986D00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543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3931-09E3-4A09-B59E-692207F8BE13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E3F4-D5F6-4BA0-AAC6-BBA986D00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30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3931-09E3-4A09-B59E-692207F8BE13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E3F4-D5F6-4BA0-AAC6-BBA986D00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72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3931-09E3-4A09-B59E-692207F8BE13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E3F4-D5F6-4BA0-AAC6-BBA986D00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439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3931-09E3-4A09-B59E-692207F8BE13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E3F4-D5F6-4BA0-AAC6-BBA986D00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685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C3931-09E3-4A09-B59E-692207F8BE13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FE3F4-D5F6-4BA0-AAC6-BBA986D00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34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35000"/>
            <a:ext cx="12192000" cy="81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51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41530"/>
            <a:ext cx="12192001" cy="814425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319454" y="4491335"/>
            <a:ext cx="75530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u="sng" dirty="0" smtClean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www.astm.org/E2893-16</a:t>
            </a:r>
            <a:r>
              <a:rPr lang="en-US" sz="5400" b="1" dirty="0" smtClean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endParaRPr lang="en-US" sz="5400" b="1" dirty="0">
              <a:ln w="0"/>
              <a:solidFill>
                <a:schemeClr val="accent1">
                  <a:lumMod val="40000"/>
                  <a:lumOff val="60000"/>
                </a:schemeClr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019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0A594C7D-F80A-4ECC-87CD-B08DB0977648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73B3FBE3-266B-4F1B-A989-68B36F437F77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Owen, Elise</dc:creator>
  <cp:lastModifiedBy>Goldblum, Deborah</cp:lastModifiedBy>
  <cp:revision>3</cp:revision>
  <dcterms:created xsi:type="dcterms:W3CDTF">2016-09-26T13:17:49Z</dcterms:created>
  <dcterms:modified xsi:type="dcterms:W3CDTF">2016-09-27T12:09:38Z</dcterms:modified>
</cp:coreProperties>
</file>