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8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3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5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8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3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1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9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C3B28-CCCC-4F50-9C6D-4661EF20D4C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52B6-A52D-470D-BF0B-D9C1147D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astm.org" TargetMode="External"/><Relationship Id="rId2" Type="http://schemas.openxmlformats.org/officeDocument/2006/relationships/hyperlink" Target="http://www.astm.org/Standards/E289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astm.org/COMMIT/E2893_GreenerCleanupReports.html" TargetMode="External"/><Relationship Id="rId4" Type="http://schemas.openxmlformats.org/officeDocument/2006/relationships/hyperlink" Target="mailto:kchalfin@astm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4900" y="2130425"/>
            <a:ext cx="6083300" cy="1470025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ASTM Standard Guide </a:t>
            </a:r>
            <a:br>
              <a:rPr lang="en-US" dirty="0" smtClean="0"/>
            </a:br>
            <a:r>
              <a:rPr lang="en-US" dirty="0" smtClean="0"/>
              <a:t>for Greener Cleanups </a:t>
            </a:r>
            <a:br>
              <a:rPr lang="en-US" dirty="0" smtClean="0"/>
            </a:br>
            <a:r>
              <a:rPr lang="en-US" dirty="0" smtClean="0"/>
              <a:t>E2893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886200"/>
            <a:ext cx="5105400" cy="175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altLang="en-US" sz="4400" dirty="0" smtClean="0"/>
              <a:t>E2893 Development Recap &amp; Updates </a:t>
            </a:r>
          </a:p>
          <a:p>
            <a:pPr algn="l"/>
            <a:endParaRPr lang="en-US" altLang="en-US" dirty="0" smtClean="0"/>
          </a:p>
          <a:p>
            <a:pPr algn="l"/>
            <a:r>
              <a:rPr lang="en-US" altLang="en-US" dirty="0" smtClean="0"/>
              <a:t>Kate Chalfin</a:t>
            </a:r>
          </a:p>
          <a:p>
            <a:pPr algn="l"/>
            <a:r>
              <a:rPr lang="en-US" altLang="en-US" dirty="0" smtClean="0"/>
              <a:t>Manager, Technical Committee Operations</a:t>
            </a:r>
          </a:p>
          <a:p>
            <a:pPr algn="l"/>
            <a:r>
              <a:rPr lang="en-US" altLang="en-US" dirty="0" smtClean="0"/>
              <a:t>ASTM International</a:t>
            </a:r>
          </a:p>
          <a:p>
            <a:pPr algn="l"/>
            <a:endParaRPr lang="en-US" dirty="0"/>
          </a:p>
        </p:txBody>
      </p:sp>
      <p:pic>
        <p:nvPicPr>
          <p:cNvPr id="1026" name="Picture 2" descr="https://brandfolder.com/astm/attachments/ufw17azl/helping-our-world-work-better-astm-brandmark-blue-rgb-genericfile.png?dl=true&amp;resource_key=vkm9k6nzk9vx&amp;resource_type=Brandfol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2070100" cy="162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2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ASTM Standards Development Process </a:t>
            </a:r>
            <a:endParaRPr lang="en-US" dirty="0"/>
          </a:p>
        </p:txBody>
      </p:sp>
      <p:pic>
        <p:nvPicPr>
          <p:cNvPr id="2050" name="Picture 2" descr="H:\My Documents\01 - TCO Tools\ASTM Proce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7975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16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dirty="0" smtClean="0"/>
              <a:t>Access to the Standard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en-US" sz="2800" b="1" dirty="0"/>
              <a:t>Individuals </a:t>
            </a:r>
          </a:p>
          <a:p>
            <a:pPr marL="0" indent="0">
              <a:defRPr/>
            </a:pPr>
            <a:r>
              <a:rPr lang="en-US" altLang="en-US" sz="2800" dirty="0"/>
              <a:t>  </a:t>
            </a:r>
            <a:r>
              <a:rPr lang="en-US" altLang="en-US" sz="2200" dirty="0"/>
              <a:t>Go to: </a:t>
            </a:r>
            <a:r>
              <a:rPr lang="en-US" altLang="en-US" sz="2200" dirty="0">
                <a:hlinkClick r:id="rId2"/>
              </a:rPr>
              <a:t>http://www.astm.org/Standards/E2893.htm</a:t>
            </a:r>
            <a:endParaRPr lang="en-US" altLang="en-US" sz="2200" dirty="0"/>
          </a:p>
          <a:p>
            <a:pPr marL="0" indent="0">
              <a:buNone/>
              <a:defRPr/>
            </a:pPr>
            <a:endParaRPr lang="en-US" altLang="en-US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2800" b="1" dirty="0"/>
              <a:t>Subscriptions</a:t>
            </a:r>
          </a:p>
          <a:p>
            <a:pPr marL="0" indent="0">
              <a:defRPr/>
            </a:pPr>
            <a:r>
              <a:rPr lang="en-US" altLang="en-US" sz="2800" dirty="0"/>
              <a:t>  </a:t>
            </a:r>
            <a:r>
              <a:rPr lang="en-US" altLang="en-US" sz="2200" dirty="0" smtClean="0"/>
              <a:t>E-mail: </a:t>
            </a:r>
            <a:r>
              <a:rPr lang="en-US" altLang="en-US" sz="2200" dirty="0" smtClean="0">
                <a:hlinkClick r:id="rId3"/>
              </a:rPr>
              <a:t>sales@astm.org</a:t>
            </a:r>
            <a:r>
              <a:rPr lang="en-US" altLang="en-US" sz="2200" dirty="0" smtClean="0"/>
              <a:t>   </a:t>
            </a:r>
          </a:p>
          <a:p>
            <a:pPr marL="0" indent="0">
              <a:buNone/>
              <a:defRPr/>
            </a:pPr>
            <a:endParaRPr lang="en-US" altLang="en-US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2800" b="1" dirty="0"/>
              <a:t>To Post </a:t>
            </a:r>
            <a:r>
              <a:rPr lang="en-US" altLang="en-US" sz="2800" b="1" dirty="0" smtClean="0"/>
              <a:t>Reports / View Reports </a:t>
            </a:r>
            <a:endParaRPr lang="en-US" altLang="en-US" sz="2800" b="1" dirty="0"/>
          </a:p>
          <a:p>
            <a:pPr>
              <a:defRPr/>
            </a:pPr>
            <a:r>
              <a:rPr lang="en-US" sz="2000" dirty="0">
                <a:hlinkClick r:id="rId4"/>
              </a:rPr>
              <a:t>kchalfin@astm.org</a:t>
            </a:r>
            <a:r>
              <a:rPr lang="en-US" sz="2000" dirty="0"/>
              <a:t>  /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www.astm.org/COMMIT/E2893_GreenerCleanupReports.html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2" descr="https://brandfolder.com/astm/attachments/ufw17azl/helping-our-world-work-better-astm-brandmark-blue-rgb-genericfile.png?dl=true&amp;resource_key=vkm9k6nzk9vx&amp;resource_type=Brandfol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05400"/>
            <a:ext cx="2070100" cy="162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5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ASTM Standard Guide  for Greener Cleanups  E2893</vt:lpstr>
      <vt:lpstr>ASTM Standards Development Process </vt:lpstr>
      <vt:lpstr>Access to the Standard Guide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ASTM Standard Guide  for Greener Cleanups  E2893</dc:title>
  <dc:creator>Kate Chalfin</dc:creator>
  <cp:lastModifiedBy>Kate Chalfin</cp:lastModifiedBy>
  <cp:revision>4</cp:revision>
  <dcterms:created xsi:type="dcterms:W3CDTF">2016-09-27T18:50:27Z</dcterms:created>
  <dcterms:modified xsi:type="dcterms:W3CDTF">2016-09-27T19:32:19Z</dcterms:modified>
</cp:coreProperties>
</file>