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 t="4126" b="3030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4800" y="1676400"/>
            <a:ext cx="650240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 sz="36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67AD66-222E-4898-AFB9-65A9205082E3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556000" y="6248400"/>
            <a:ext cx="5080000" cy="457200"/>
          </a:xfrm>
        </p:spPr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U.S. Environmental Protection Agency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0D7211-57F0-490C-99E5-EDA6C7627E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09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7600" y="76200"/>
            <a:ext cx="132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B7A678-BB33-4050-89A8-3E2B11B054D4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11/13/2014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33C71E-C39B-4F7A-98CE-ACEFD7E94E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52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7600" y="76200"/>
            <a:ext cx="132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433AAC-D216-4A3C-B3FF-25709ED8668F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11/13/2014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688F0B-CCC9-47ED-A311-4062AC6E13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554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C93BBEA-A218-4EB0-93F8-F9EC83175C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33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/>
          <p:cNvPicPr>
            <a:picLocks noChangeAspect="1" noChangeArrowheads="1"/>
          </p:cNvPicPr>
          <p:nvPr/>
        </p:nvPicPr>
        <p:blipFill>
          <a:blip r:embed="rId6" cstate="print"/>
          <a:srcRect t="4126" b="3030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1600200"/>
            <a:ext cx="1016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667000"/>
            <a:ext cx="10363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F86524F-EA67-4822-9485-44742B408D2D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11/13/2014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40000" y="6248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U.S. Environmental Protection Agency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494DFAD-AEED-4698-A5CD-BC3CE9ECC2A1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62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3630" y="2553418"/>
            <a:ext cx="10363200" cy="1863306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Interactions between Superfund and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RCRA </a:t>
            </a:r>
            <a:b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Studies and Review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9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Goals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 Superfund RPMs, and others, of the RCRA process be it regulation, guidance or personal interactions between the programs.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U.S. Environmental Protection Agency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33C71E-C39B-4F7A-98CE-ACEFD7E94EA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05" y="4132053"/>
            <a:ext cx="3324045" cy="249303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128" y="3614467"/>
            <a:ext cx="3922144" cy="294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274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10883" y="1535502"/>
            <a:ext cx="10363200" cy="1143000"/>
          </a:xfrm>
        </p:spPr>
        <p:txBody>
          <a:bodyPr/>
          <a:lstStyle/>
          <a:p>
            <a:r>
              <a:rPr lang="en-US" dirty="0" smtClean="0"/>
              <a:t>Presenters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5283" y="2710851"/>
            <a:ext cx="8534400" cy="1752600"/>
          </a:xfrm>
        </p:spPr>
        <p:txBody>
          <a:bodyPr/>
          <a:lstStyle/>
          <a:p>
            <a:r>
              <a:rPr lang="en-US" dirty="0" smtClean="0"/>
              <a:t>Mike Beedle – RCRA</a:t>
            </a:r>
          </a:p>
          <a:p>
            <a:r>
              <a:rPr lang="en-US" dirty="0" smtClean="0"/>
              <a:t>John Fagiolo – Superfund RPM</a:t>
            </a:r>
          </a:p>
          <a:p>
            <a:r>
              <a:rPr lang="en-US" dirty="0" smtClean="0"/>
              <a:t>Chris Black – RCRA Corrective Action PM</a:t>
            </a:r>
          </a:p>
          <a:p>
            <a:r>
              <a:rPr lang="en-US" dirty="0" smtClean="0"/>
              <a:t>Carolyn Bury – RCRA Corrective Action PM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U.S. Environmental Protection Agency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33C71E-C39B-4F7A-98CE-ACEFD7E94EA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98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Mike Beedle 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An Overview of the RCRA Regulations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B7A678-BB33-4050-89A8-3E2B11B054D4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11/13/2014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U.S. Environmental Protection Agency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33C71E-C39B-4F7A-98CE-ACEFD7E94EA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902626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81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Times New Roman</vt:lpstr>
      <vt:lpstr>1_Blank Presentation</vt:lpstr>
      <vt:lpstr>Interactions between Superfund and RCRA  Case Studies and Review </vt:lpstr>
      <vt:lpstr>Goals</vt:lpstr>
      <vt:lpstr>Presenters</vt:lpstr>
      <vt:lpstr>Mike Beedle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Black, Christopher</dc:creator>
  <cp:lastModifiedBy>Black, Christopher</cp:lastModifiedBy>
  <cp:revision>5</cp:revision>
  <dcterms:created xsi:type="dcterms:W3CDTF">2014-11-04T17:33:36Z</dcterms:created>
  <dcterms:modified xsi:type="dcterms:W3CDTF">2014-11-13T21:20:59Z</dcterms:modified>
</cp:coreProperties>
</file>