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2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54717" autoAdjust="0"/>
  </p:normalViewPr>
  <p:slideViewPr>
    <p:cSldViewPr snapToGrid="0">
      <p:cViewPr varScale="1">
        <p:scale>
          <a:sx n="37" d="100"/>
          <a:sy n="37" d="100"/>
        </p:scale>
        <p:origin x="10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A364-9507-413E-84F3-BF905C8F948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03D42-0567-4165-A681-80E4A517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3D42-0567-4165-A681-80E4A517A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3D42-0567-4165-A681-80E4A517A9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3D42-0567-4165-A681-80E4A517A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5"/>
          <a:stretch/>
        </p:blipFill>
        <p:spPr>
          <a:xfrm>
            <a:off x="0" y="-9104"/>
            <a:ext cx="9144000" cy="38106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5" y="3658002"/>
            <a:ext cx="9144003" cy="9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61726"/>
            <a:ext cx="9143999" cy="230613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0" y="3406151"/>
            <a:ext cx="8593195" cy="105430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750" y="5150008"/>
            <a:ext cx="2057808" cy="1411755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55" y="5963113"/>
            <a:ext cx="1678688" cy="51620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2" y="3626770"/>
            <a:ext cx="9144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2" y="4561726"/>
            <a:ext cx="9144001" cy="110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6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247" r="94895" b="-247"/>
          <a:stretch/>
        </p:blipFill>
        <p:spPr>
          <a:xfrm>
            <a:off x="-9575" y="0"/>
            <a:ext cx="49891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8397" y="0"/>
            <a:ext cx="460944" cy="13459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89" y="0"/>
            <a:ext cx="8575711" cy="1382465"/>
          </a:xfrm>
          <a:noFill/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300"/>
            <a:ext cx="7886700" cy="4538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0944" y="0"/>
            <a:ext cx="4109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345915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397" y="0"/>
            <a:ext cx="460944" cy="13459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89" y="0"/>
            <a:ext cx="8575711" cy="1382465"/>
          </a:xfrm>
          <a:noFill/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300"/>
            <a:ext cx="7886700" cy="4538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0944" y="0"/>
            <a:ext cx="4109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345915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5" t="128" r="7265" b="642"/>
          <a:stretch/>
        </p:blipFill>
        <p:spPr>
          <a:xfrm>
            <a:off x="76931" y="26378"/>
            <a:ext cx="2154117" cy="68052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847" y="34290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847" y="312454"/>
            <a:ext cx="5824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18656" y="3165191"/>
            <a:ext cx="64253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06" y="312454"/>
            <a:ext cx="1375293" cy="422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5169" y="17586"/>
            <a:ext cx="2198077" cy="68181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2" t="4106" r="-6" b="39763"/>
          <a:stretch/>
        </p:blipFill>
        <p:spPr>
          <a:xfrm>
            <a:off x="47025" y="-9060"/>
            <a:ext cx="2186221" cy="68667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8656" y="43252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656" y="1049584"/>
            <a:ext cx="5824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18656" y="4113774"/>
            <a:ext cx="64253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60" y="3902321"/>
            <a:ext cx="1375293" cy="422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5169" y="17586"/>
            <a:ext cx="2198077" cy="68181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6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superfund-redevelopment-initia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5443" y="2940324"/>
            <a:ext cx="9946257" cy="1363276"/>
          </a:xfrm>
        </p:spPr>
        <p:txBody>
          <a:bodyPr>
            <a:normAutofit/>
          </a:bodyPr>
          <a:lstStyle/>
          <a:p>
            <a:r>
              <a:rPr lang="en-US" sz="4000" dirty="0"/>
              <a:t>Regional Water Availability and </a:t>
            </a:r>
            <a:r>
              <a:rPr lang="en-US" sz="4000" dirty="0" smtClean="0"/>
              <a:t>Superfund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0143" y="4769427"/>
            <a:ext cx="5436415" cy="1792336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Melissa Friedland, EPA SRI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Jared Vollmer, EPA Region 9 Urban Waters</a:t>
            </a:r>
            <a:endParaRPr lang="en-US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Catherine Brown, EPA Region 9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Mark Holmes, City of Goodyear, AZ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Stephanie </a:t>
            </a:r>
            <a:r>
              <a:rPr lang="en-US" dirty="0" err="1"/>
              <a:t>Koehne</a:t>
            </a:r>
            <a:r>
              <a:rPr lang="en-US" dirty="0"/>
              <a:t>, AMEC Foster Wheeler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January 13, 2016 2-3:30PM Eastern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7918" y="4136403"/>
            <a:ext cx="7358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a Valuable Resource at Phoenix-Goodyear Airport Area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190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Webinar Overview</a:t>
            </a:r>
            <a:endParaRPr lang="en-US" sz="33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Welcome, Introduction to Reuse and SRI </a:t>
            </a:r>
            <a:endParaRPr lang="en-US" dirty="0" smtClean="0"/>
          </a:p>
          <a:p>
            <a:pPr lvl="1"/>
            <a:r>
              <a:rPr lang="en-US" dirty="0" smtClean="0"/>
              <a:t>Melissa </a:t>
            </a:r>
            <a:r>
              <a:rPr lang="en-US" dirty="0"/>
              <a:t>Friedland, EPA SRI</a:t>
            </a:r>
          </a:p>
          <a:p>
            <a:r>
              <a:rPr lang="en-US" dirty="0"/>
              <a:t>Cleaning Up and Restoring Contaminated Water Sources</a:t>
            </a:r>
          </a:p>
          <a:p>
            <a:pPr lvl="1"/>
            <a:r>
              <a:rPr lang="en-US" dirty="0" smtClean="0"/>
              <a:t>Jared Vollmer, EPA Region 9 Urban Waters</a:t>
            </a:r>
            <a:endParaRPr lang="en-US" dirty="0"/>
          </a:p>
          <a:p>
            <a:r>
              <a:rPr lang="en-US" dirty="0"/>
              <a:t>Introduction to Phoenix-Goodyear Airport Area Superfund Site</a:t>
            </a:r>
          </a:p>
          <a:p>
            <a:pPr lvl="1"/>
            <a:r>
              <a:rPr lang="en-US" dirty="0" smtClean="0"/>
              <a:t>Catherine </a:t>
            </a:r>
            <a:r>
              <a:rPr lang="en-US" dirty="0"/>
              <a:t>Brown, EPA Region 9 </a:t>
            </a:r>
          </a:p>
          <a:p>
            <a:r>
              <a:rPr lang="en-US" dirty="0"/>
              <a:t>Partnering for Success: The City of Goodyear, EPA and PRPs</a:t>
            </a:r>
          </a:p>
          <a:p>
            <a:pPr lvl="1"/>
            <a:r>
              <a:rPr lang="en-US" dirty="0" smtClean="0"/>
              <a:t>Mark </a:t>
            </a:r>
            <a:r>
              <a:rPr lang="en-US" dirty="0"/>
              <a:t>Holmes, City of Goodyear, AZ</a:t>
            </a:r>
          </a:p>
          <a:p>
            <a:r>
              <a:rPr lang="en-US" dirty="0"/>
              <a:t>Putting Cleaned up Groundwater to Use at PGA North</a:t>
            </a:r>
          </a:p>
          <a:p>
            <a:pPr lvl="1"/>
            <a:r>
              <a:rPr lang="en-US" dirty="0" smtClean="0"/>
              <a:t>Stephanie </a:t>
            </a:r>
            <a:r>
              <a:rPr lang="en-US" dirty="0" err="1"/>
              <a:t>Koehne</a:t>
            </a:r>
            <a:r>
              <a:rPr lang="en-US" dirty="0"/>
              <a:t>, AMEC Foster </a:t>
            </a:r>
            <a:r>
              <a:rPr lang="en-US" dirty="0" smtClean="0"/>
              <a:t>Wheeler</a:t>
            </a:r>
          </a:p>
          <a:p>
            <a:r>
              <a:rPr lang="en-US" dirty="0"/>
              <a:t>Resources, Contacts and Questions</a:t>
            </a:r>
          </a:p>
          <a:p>
            <a:pPr lvl="1"/>
            <a:r>
              <a:rPr lang="en-US" dirty="0"/>
              <a:t>Melissa Friedland, EPA </a:t>
            </a:r>
            <a:r>
              <a:rPr lang="en-US" dirty="0" smtClean="0"/>
              <a:t>SRI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5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SRI: Superfund Redevelopment Initiative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3593" y="1689815"/>
            <a:ext cx="7886700" cy="45386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Working with communities and other partners in considering future use opportunities and integrating appropriate reuse options into the cleanup </a:t>
            </a:r>
            <a:r>
              <a:rPr lang="en-US" i="1" dirty="0" smtClean="0"/>
              <a:t>process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1536805" y="6077850"/>
            <a:ext cx="663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pc="-100" dirty="0">
                <a:hlinkClick r:id="rId3"/>
              </a:rPr>
              <a:t>http://www.epa.gov/superfund-redevelopment-initiative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76" y="2897432"/>
            <a:ext cx="3825839" cy="2869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63" y="2897433"/>
            <a:ext cx="3825839" cy="2869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172</Words>
  <Application>Microsoft Office PowerPoint</Application>
  <PresentationFormat>On-screen Show (4:3)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Regional Water Availability and Superfund</vt:lpstr>
      <vt:lpstr>Webinar Overview</vt:lpstr>
      <vt:lpstr>SRI: Superfund Redevelopment Initiative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Frost</dc:creator>
  <cp:lastModifiedBy>Josie Evans</cp:lastModifiedBy>
  <cp:revision>54</cp:revision>
  <dcterms:created xsi:type="dcterms:W3CDTF">2015-02-24T04:40:37Z</dcterms:created>
  <dcterms:modified xsi:type="dcterms:W3CDTF">2016-01-11T14:39:02Z</dcterms:modified>
</cp:coreProperties>
</file>