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customXml/itemProps191.xml" ContentType="application/vnd.openxmlformats-officedocument.customXmlProperties+xml"/>
  <Override PartName="/customXml/itemProps192.xml" ContentType="application/vnd.openxmlformats-officedocument.customXmlProperties+xml"/>
  <Override PartName="/customXml/itemProps193.xml" ContentType="application/vnd.openxmlformats-officedocument.customXmlProperties+xml"/>
  <Override PartName="/customXml/itemProps194.xml" ContentType="application/vnd.openxmlformats-officedocument.customXmlProperties+xml"/>
  <Override PartName="/customXml/itemProps195.xml" ContentType="application/vnd.openxmlformats-officedocument.customXmlProperties+xml"/>
  <Override PartName="/customXml/itemProps196.xml" ContentType="application/vnd.openxmlformats-officedocument.customXmlProperties+xml"/>
  <Override PartName="/customXml/itemProps197.xml" ContentType="application/vnd.openxmlformats-officedocument.customXmlProperties+xml"/>
  <Override PartName="/customXml/itemProps198.xml" ContentType="application/vnd.openxmlformats-officedocument.customXmlProperties+xml"/>
  <Override PartName="/customXml/itemProps199.xml" ContentType="application/vnd.openxmlformats-officedocument.customXmlProperties+xml"/>
  <Override PartName="/customXml/itemProps200.xml" ContentType="application/vnd.openxmlformats-officedocument.customXmlProperties+xml"/>
  <Override PartName="/customXml/itemProps20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02"/>
  </p:sldMasterIdLst>
  <p:notesMasterIdLst>
    <p:notesMasterId r:id="rId227"/>
  </p:notesMasterIdLst>
  <p:handoutMasterIdLst>
    <p:handoutMasterId r:id="rId228"/>
  </p:handoutMasterIdLst>
  <p:sldIdLst>
    <p:sldId id="259" r:id="rId203"/>
    <p:sldId id="260" r:id="rId204"/>
    <p:sldId id="265" r:id="rId205"/>
    <p:sldId id="277" r:id="rId206"/>
    <p:sldId id="272" r:id="rId207"/>
    <p:sldId id="271" r:id="rId208"/>
    <p:sldId id="282" r:id="rId209"/>
    <p:sldId id="280" r:id="rId210"/>
    <p:sldId id="278" r:id="rId211"/>
    <p:sldId id="292" r:id="rId212"/>
    <p:sldId id="300" r:id="rId213"/>
    <p:sldId id="291" r:id="rId214"/>
    <p:sldId id="285" r:id="rId215"/>
    <p:sldId id="289" r:id="rId216"/>
    <p:sldId id="287" r:id="rId217"/>
    <p:sldId id="297" r:id="rId218"/>
    <p:sldId id="301" r:id="rId219"/>
    <p:sldId id="288" r:id="rId220"/>
    <p:sldId id="296" r:id="rId221"/>
    <p:sldId id="279" r:id="rId222"/>
    <p:sldId id="294" r:id="rId223"/>
    <p:sldId id="284" r:id="rId224"/>
    <p:sldId id="302" r:id="rId225"/>
    <p:sldId id="295" r:id="rId226"/>
  </p:sldIdLst>
  <p:sldSz cx="12192000" cy="6858000"/>
  <p:notesSz cx="92710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7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7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customXml" Target="../customXml/item159.xml"/><Relationship Id="rId170" Type="http://schemas.openxmlformats.org/officeDocument/2006/relationships/customXml" Target="../customXml/item170.xml"/><Relationship Id="rId191" Type="http://schemas.openxmlformats.org/officeDocument/2006/relationships/customXml" Target="../customXml/item191.xml"/><Relationship Id="rId205" Type="http://schemas.openxmlformats.org/officeDocument/2006/relationships/slide" Target="slides/slide3.xml"/><Relationship Id="rId226" Type="http://schemas.openxmlformats.org/officeDocument/2006/relationships/slide" Target="slides/slide24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customXml" Target="../customXml/item149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181" Type="http://schemas.openxmlformats.org/officeDocument/2006/relationships/customXml" Target="../customXml/item181.xml"/><Relationship Id="rId216" Type="http://schemas.openxmlformats.org/officeDocument/2006/relationships/slide" Target="slides/slide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18" Type="http://schemas.openxmlformats.org/officeDocument/2006/relationships/customXml" Target="../customXml/item118.xml"/><Relationship Id="rId134" Type="http://schemas.openxmlformats.org/officeDocument/2006/relationships/customXml" Target="../customXml/item134.xml"/><Relationship Id="rId139" Type="http://schemas.openxmlformats.org/officeDocument/2006/relationships/customXml" Target="../customXml/item139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55" Type="http://schemas.openxmlformats.org/officeDocument/2006/relationships/customXml" Target="../customXml/item155.xml"/><Relationship Id="rId171" Type="http://schemas.openxmlformats.org/officeDocument/2006/relationships/customXml" Target="../customXml/item171.xml"/><Relationship Id="rId176" Type="http://schemas.openxmlformats.org/officeDocument/2006/relationships/customXml" Target="../customXml/item176.xml"/><Relationship Id="rId192" Type="http://schemas.openxmlformats.org/officeDocument/2006/relationships/customXml" Target="../customXml/item192.xml"/><Relationship Id="rId197" Type="http://schemas.openxmlformats.org/officeDocument/2006/relationships/customXml" Target="../customXml/item197.xml"/><Relationship Id="rId206" Type="http://schemas.openxmlformats.org/officeDocument/2006/relationships/slide" Target="slides/slide4.xml"/><Relationship Id="rId227" Type="http://schemas.openxmlformats.org/officeDocument/2006/relationships/notesMaster" Target="notesMasters/notesMaster1.xml"/><Relationship Id="rId201" Type="http://schemas.openxmlformats.org/officeDocument/2006/relationships/customXml" Target="../customXml/item201.xml"/><Relationship Id="rId222" Type="http://schemas.openxmlformats.org/officeDocument/2006/relationships/slide" Target="slides/slide20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customXml" Target="../customXml/item161.xml"/><Relationship Id="rId166" Type="http://schemas.openxmlformats.org/officeDocument/2006/relationships/customXml" Target="../customXml/item166.xml"/><Relationship Id="rId182" Type="http://schemas.openxmlformats.org/officeDocument/2006/relationships/customXml" Target="../customXml/item182.xml"/><Relationship Id="rId187" Type="http://schemas.openxmlformats.org/officeDocument/2006/relationships/customXml" Target="../customXml/item187.xml"/><Relationship Id="rId217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12" Type="http://schemas.openxmlformats.org/officeDocument/2006/relationships/slide" Target="slides/slide10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customXml" Target="../customXml/item151.xml"/><Relationship Id="rId156" Type="http://schemas.openxmlformats.org/officeDocument/2006/relationships/customXml" Target="../customXml/item156.xml"/><Relationship Id="rId177" Type="http://schemas.openxmlformats.org/officeDocument/2006/relationships/customXml" Target="../customXml/item177.xml"/><Relationship Id="rId198" Type="http://schemas.openxmlformats.org/officeDocument/2006/relationships/customXml" Target="../customXml/item198.xml"/><Relationship Id="rId172" Type="http://schemas.openxmlformats.org/officeDocument/2006/relationships/customXml" Target="../customXml/item172.xml"/><Relationship Id="rId193" Type="http://schemas.openxmlformats.org/officeDocument/2006/relationships/customXml" Target="../customXml/item193.xml"/><Relationship Id="rId202" Type="http://schemas.openxmlformats.org/officeDocument/2006/relationships/slideMaster" Target="slideMasters/slideMaster1.xml"/><Relationship Id="rId207" Type="http://schemas.openxmlformats.org/officeDocument/2006/relationships/slide" Target="slides/slide5.xml"/><Relationship Id="rId223" Type="http://schemas.openxmlformats.org/officeDocument/2006/relationships/slide" Target="slides/slide21.xml"/><Relationship Id="rId228" Type="http://schemas.openxmlformats.org/officeDocument/2006/relationships/handoutMaster" Target="handoutMasters/handoutMaster1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167" Type="http://schemas.openxmlformats.org/officeDocument/2006/relationships/customXml" Target="../customXml/item167.xml"/><Relationship Id="rId188" Type="http://schemas.openxmlformats.org/officeDocument/2006/relationships/customXml" Target="../customXml/item188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customXml" Target="../customXml/item162.xml"/><Relationship Id="rId183" Type="http://schemas.openxmlformats.org/officeDocument/2006/relationships/customXml" Target="../customXml/item183.xml"/><Relationship Id="rId213" Type="http://schemas.openxmlformats.org/officeDocument/2006/relationships/slide" Target="slides/slide11.xml"/><Relationship Id="rId218" Type="http://schemas.openxmlformats.org/officeDocument/2006/relationships/slide" Target="slides/slide16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customXml" Target="../customXml/item178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customXml" Target="../customXml/item152.xml"/><Relationship Id="rId173" Type="http://schemas.openxmlformats.org/officeDocument/2006/relationships/customXml" Target="../customXml/item173.xml"/><Relationship Id="rId194" Type="http://schemas.openxmlformats.org/officeDocument/2006/relationships/customXml" Target="../customXml/item194.xml"/><Relationship Id="rId199" Type="http://schemas.openxmlformats.org/officeDocument/2006/relationships/customXml" Target="../customXml/item199.xml"/><Relationship Id="rId203" Type="http://schemas.openxmlformats.org/officeDocument/2006/relationships/slide" Target="slides/slide1.xml"/><Relationship Id="rId208" Type="http://schemas.openxmlformats.org/officeDocument/2006/relationships/slide" Target="slides/slide6.xml"/><Relationship Id="rId229" Type="http://schemas.openxmlformats.org/officeDocument/2006/relationships/presProps" Target="presProps.xml"/><Relationship Id="rId19" Type="http://schemas.openxmlformats.org/officeDocument/2006/relationships/customXml" Target="../customXml/item19.xml"/><Relationship Id="rId224" Type="http://schemas.openxmlformats.org/officeDocument/2006/relationships/slide" Target="slides/slide22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customXml" Target="../customXml/item168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customXml" Target="../customXml/item163.xml"/><Relationship Id="rId184" Type="http://schemas.openxmlformats.org/officeDocument/2006/relationships/customXml" Target="../customXml/item184.xml"/><Relationship Id="rId189" Type="http://schemas.openxmlformats.org/officeDocument/2006/relationships/customXml" Target="../customXml/item189.xml"/><Relationship Id="rId219" Type="http://schemas.openxmlformats.org/officeDocument/2006/relationships/slide" Target="slides/slide17.xml"/><Relationship Id="rId3" Type="http://schemas.openxmlformats.org/officeDocument/2006/relationships/customXml" Target="../customXml/item3.xml"/><Relationship Id="rId214" Type="http://schemas.openxmlformats.org/officeDocument/2006/relationships/slide" Target="slides/slide12.xml"/><Relationship Id="rId230" Type="http://schemas.openxmlformats.org/officeDocument/2006/relationships/viewProps" Target="viewProps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customXml" Target="../customXml/item174.xml"/><Relationship Id="rId179" Type="http://schemas.openxmlformats.org/officeDocument/2006/relationships/customXml" Target="../customXml/item179.xml"/><Relationship Id="rId195" Type="http://schemas.openxmlformats.org/officeDocument/2006/relationships/customXml" Target="../customXml/item195.xml"/><Relationship Id="rId209" Type="http://schemas.openxmlformats.org/officeDocument/2006/relationships/slide" Target="slides/slide7.xml"/><Relationship Id="rId190" Type="http://schemas.openxmlformats.org/officeDocument/2006/relationships/customXml" Target="../customXml/item190.xml"/><Relationship Id="rId204" Type="http://schemas.openxmlformats.org/officeDocument/2006/relationships/slide" Target="slides/slide2.xml"/><Relationship Id="rId220" Type="http://schemas.openxmlformats.org/officeDocument/2006/relationships/slide" Target="slides/slide18.xml"/><Relationship Id="rId225" Type="http://schemas.openxmlformats.org/officeDocument/2006/relationships/slide" Target="slides/slide23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customXml" Target="../customXml/item164.xml"/><Relationship Id="rId169" Type="http://schemas.openxmlformats.org/officeDocument/2006/relationships/customXml" Target="../customXml/item169.xml"/><Relationship Id="rId185" Type="http://schemas.openxmlformats.org/officeDocument/2006/relationships/customXml" Target="../customXml/item185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80" Type="http://schemas.openxmlformats.org/officeDocument/2006/relationships/customXml" Target="../customXml/item180.xml"/><Relationship Id="rId210" Type="http://schemas.openxmlformats.org/officeDocument/2006/relationships/slide" Target="slides/slide8.xml"/><Relationship Id="rId215" Type="http://schemas.openxmlformats.org/officeDocument/2006/relationships/slide" Target="slides/slide13.xml"/><Relationship Id="rId26" Type="http://schemas.openxmlformats.org/officeDocument/2006/relationships/customXml" Target="../customXml/item26.xml"/><Relationship Id="rId231" Type="http://schemas.openxmlformats.org/officeDocument/2006/relationships/theme" Target="theme/theme1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customXml" Target="../customXml/item175.xml"/><Relationship Id="rId196" Type="http://schemas.openxmlformats.org/officeDocument/2006/relationships/customXml" Target="../customXml/item196.xml"/><Relationship Id="rId200" Type="http://schemas.openxmlformats.org/officeDocument/2006/relationships/customXml" Target="../customXml/item200.xml"/><Relationship Id="rId16" Type="http://schemas.openxmlformats.org/officeDocument/2006/relationships/customXml" Target="../customXml/item16.xml"/><Relationship Id="rId221" Type="http://schemas.openxmlformats.org/officeDocument/2006/relationships/slide" Target="slides/slide19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customXml" Target="../customXml/item165.xml"/><Relationship Id="rId186" Type="http://schemas.openxmlformats.org/officeDocument/2006/relationships/customXml" Target="../customXml/item186.xml"/><Relationship Id="rId211" Type="http://schemas.openxmlformats.org/officeDocument/2006/relationships/slide" Target="slides/slide9.xml"/><Relationship Id="rId23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17433" cy="350463"/>
          </a:xfrm>
          <a:prstGeom prst="rect">
            <a:avLst/>
          </a:prstGeom>
        </p:spPr>
        <p:txBody>
          <a:bodyPr vert="horz" lIns="92874" tIns="46436" rIns="92874" bIns="4643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1422" y="2"/>
            <a:ext cx="4017433" cy="350463"/>
          </a:xfrm>
          <a:prstGeom prst="rect">
            <a:avLst/>
          </a:prstGeom>
        </p:spPr>
        <p:txBody>
          <a:bodyPr vert="horz" lIns="92874" tIns="46436" rIns="92874" bIns="46436" rtlCol="0"/>
          <a:lstStyle>
            <a:lvl1pPr algn="r">
              <a:defRPr sz="1200"/>
            </a:lvl1pPr>
          </a:lstStyle>
          <a:p>
            <a:fld id="{9F09733D-69F8-45CE-987F-1E3A67C77C5D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34538"/>
            <a:ext cx="4017433" cy="350462"/>
          </a:xfrm>
          <a:prstGeom prst="rect">
            <a:avLst/>
          </a:prstGeom>
        </p:spPr>
        <p:txBody>
          <a:bodyPr vert="horz" lIns="92874" tIns="46436" rIns="92874" bIns="4643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1422" y="6634538"/>
            <a:ext cx="4017433" cy="350462"/>
          </a:xfrm>
          <a:prstGeom prst="rect">
            <a:avLst/>
          </a:prstGeom>
        </p:spPr>
        <p:txBody>
          <a:bodyPr vert="horz" lIns="92874" tIns="46436" rIns="92874" bIns="46436" rtlCol="0" anchor="b"/>
          <a:lstStyle>
            <a:lvl1pPr algn="r">
              <a:defRPr sz="1200"/>
            </a:lvl1pPr>
          </a:lstStyle>
          <a:p>
            <a:fld id="{5173FB42-312D-429D-A89D-91E21C85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54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17433" cy="350463"/>
          </a:xfrm>
          <a:prstGeom prst="rect">
            <a:avLst/>
          </a:prstGeom>
        </p:spPr>
        <p:txBody>
          <a:bodyPr vert="horz" lIns="92874" tIns="46436" rIns="92874" bIns="4643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1422" y="2"/>
            <a:ext cx="4017433" cy="350463"/>
          </a:xfrm>
          <a:prstGeom prst="rect">
            <a:avLst/>
          </a:prstGeom>
        </p:spPr>
        <p:txBody>
          <a:bodyPr vert="horz" lIns="92874" tIns="46436" rIns="92874" bIns="46436" rtlCol="0"/>
          <a:lstStyle>
            <a:lvl1pPr algn="r">
              <a:defRPr sz="1200"/>
            </a:lvl1pPr>
          </a:lstStyle>
          <a:p>
            <a:fld id="{4BBDC3DB-9C0B-4EEA-BE0C-C823D6258BF2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00" y="873125"/>
            <a:ext cx="4191000" cy="2357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74" tIns="46436" rIns="92874" bIns="4643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7100" y="3361531"/>
            <a:ext cx="7416800" cy="2750344"/>
          </a:xfrm>
          <a:prstGeom prst="rect">
            <a:avLst/>
          </a:prstGeom>
        </p:spPr>
        <p:txBody>
          <a:bodyPr vert="horz" lIns="92874" tIns="46436" rIns="92874" bIns="4643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34538"/>
            <a:ext cx="4017433" cy="350462"/>
          </a:xfrm>
          <a:prstGeom prst="rect">
            <a:avLst/>
          </a:prstGeom>
        </p:spPr>
        <p:txBody>
          <a:bodyPr vert="horz" lIns="92874" tIns="46436" rIns="92874" bIns="4643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1422" y="6634538"/>
            <a:ext cx="4017433" cy="350462"/>
          </a:xfrm>
          <a:prstGeom prst="rect">
            <a:avLst/>
          </a:prstGeom>
        </p:spPr>
        <p:txBody>
          <a:bodyPr vert="horz" lIns="92874" tIns="46436" rIns="92874" bIns="46436" rtlCol="0" anchor="b"/>
          <a:lstStyle>
            <a:lvl1pPr algn="r">
              <a:defRPr sz="1200"/>
            </a:lvl1pPr>
          </a:lstStyle>
          <a:p>
            <a:fld id="{37809D77-6270-417D-B912-9E40620F0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3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9D77-6270-417D-B912-9E40620F0D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54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9D77-6270-417D-B912-9E40620F0D0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00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9D77-6270-417D-B912-9E40620F0D0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52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9D77-6270-417D-B912-9E40620F0D0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42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9D77-6270-417D-B912-9E40620F0D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9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9D77-6270-417D-B912-9E40620F0D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71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9D77-6270-417D-B912-9E40620F0D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78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9D77-6270-417D-B912-9E40620F0D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55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9D77-6270-417D-B912-9E40620F0D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79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9D77-6270-417D-B912-9E40620F0D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18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9D77-6270-417D-B912-9E40620F0D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20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9D77-6270-417D-B912-9E40620F0D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56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03B5B4-FB43-4CB7-AC05-3C5633287519}" type="datetime1">
              <a:rPr lang="en-US" smtClean="0"/>
              <a:t>9/1/2016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43399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2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3387A6-243D-4D79-968E-EE71281EAC57}" type="datetime1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22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D83E2-7231-4BAA-A298-966B60CC4BC9}" type="datetime1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9831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9831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0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85FA-D904-4A63-B1AE-343FDADEB113}" type="datetime1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5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21FC-83C0-4863-B1C6-33A8FF14F7F1}" type="datetime1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697163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0"/>
            <a:ext cx="10363200" cy="250507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80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7A3EA9A-05EB-439E-A660-D851865A190C}" type="datetime1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785"/>
            <a:ext cx="5384800" cy="3429015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2805" y="1828800"/>
            <a:ext cx="5388864" cy="34292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5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E2E7-71F0-41AA-9D15-5CA512052AAF}" type="datetime1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01237" y="2453474"/>
            <a:ext cx="5388864" cy="28337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840825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453473"/>
            <a:ext cx="5388864" cy="28340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40825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6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E431-D713-4F8F-9DA0-D0419E8A979A}" type="datetime1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F7E4-0C58-417A-8331-88FBEEB020BA}" type="datetime1">
              <a:rPr lang="en-US" smtClean="0"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3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3CF9-9377-4633-B592-0D80A1367B8C}" type="datetime1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2"/>
            <a:ext cx="6661151" cy="49847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2819399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57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5C61F4-2DDB-460F-A33B-0846968383D2}" type="datetime1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597800"/>
            <a:ext cx="8072965" cy="38552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579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18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3488" y="6137408"/>
            <a:ext cx="1173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03D10413-F3D7-4C3B-965D-AB80193DBD16}" type="datetime1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2275" y="6137408"/>
            <a:ext cx="3654313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33430" y="6137408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10" name="Freeform 2"/>
          <p:cNvSpPr>
            <a:spLocks/>
          </p:cNvSpPr>
          <p:nvPr/>
        </p:nvSpPr>
        <p:spPr bwMode="ltGray">
          <a:xfrm>
            <a:off x="11112" y="6456363"/>
            <a:ext cx="12180887" cy="423862"/>
          </a:xfrm>
          <a:custGeom>
            <a:avLst/>
            <a:gdLst>
              <a:gd name="T0" fmla="*/ 0 w 5760"/>
              <a:gd name="T1" fmla="*/ 266 h 267"/>
              <a:gd name="T2" fmla="*/ 5759 w 5760"/>
              <a:gd name="T3" fmla="*/ 266 h 267"/>
              <a:gd name="T4" fmla="*/ 5759 w 5760"/>
              <a:gd name="T5" fmla="*/ 81 h 267"/>
              <a:gd name="T6" fmla="*/ 5573 w 5760"/>
              <a:gd name="T7" fmla="*/ 111 h 267"/>
              <a:gd name="T8" fmla="*/ 5104 w 5760"/>
              <a:gd name="T9" fmla="*/ 131 h 267"/>
              <a:gd name="T10" fmla="*/ 4602 w 5760"/>
              <a:gd name="T11" fmla="*/ 101 h 267"/>
              <a:gd name="T12" fmla="*/ 4143 w 5760"/>
              <a:gd name="T13" fmla="*/ 141 h 267"/>
              <a:gd name="T14" fmla="*/ 3918 w 5760"/>
              <a:gd name="T15" fmla="*/ 141 h 267"/>
              <a:gd name="T16" fmla="*/ 3790 w 5760"/>
              <a:gd name="T17" fmla="*/ 131 h 267"/>
              <a:gd name="T18" fmla="*/ 3459 w 5760"/>
              <a:gd name="T19" fmla="*/ 81 h 267"/>
              <a:gd name="T20" fmla="*/ 2979 w 5760"/>
              <a:gd name="T21" fmla="*/ 91 h 267"/>
              <a:gd name="T22" fmla="*/ 2733 w 5760"/>
              <a:gd name="T23" fmla="*/ 20 h 267"/>
              <a:gd name="T24" fmla="*/ 2434 w 5760"/>
              <a:gd name="T25" fmla="*/ 51 h 267"/>
              <a:gd name="T26" fmla="*/ 2220 w 5760"/>
              <a:gd name="T27" fmla="*/ 81 h 267"/>
              <a:gd name="T28" fmla="*/ 2050 w 5760"/>
              <a:gd name="T29" fmla="*/ 91 h 267"/>
              <a:gd name="T30" fmla="*/ 1751 w 5760"/>
              <a:gd name="T31" fmla="*/ 71 h 267"/>
              <a:gd name="T32" fmla="*/ 1441 w 5760"/>
              <a:gd name="T33" fmla="*/ 51 h 267"/>
              <a:gd name="T34" fmla="*/ 1131 w 5760"/>
              <a:gd name="T35" fmla="*/ 20 h 267"/>
              <a:gd name="T36" fmla="*/ 757 w 5760"/>
              <a:gd name="T37" fmla="*/ 40 h 267"/>
              <a:gd name="T38" fmla="*/ 384 w 5760"/>
              <a:gd name="T39" fmla="*/ 71 h 267"/>
              <a:gd name="T40" fmla="*/ 128 w 5760"/>
              <a:gd name="T41" fmla="*/ 10 h 267"/>
              <a:gd name="T42" fmla="*/ 0 w 5760"/>
              <a:gd name="T43" fmla="*/ 0 h 267"/>
              <a:gd name="T44" fmla="*/ 0 w 5760"/>
              <a:gd name="T45" fmla="*/ 266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760" h="267">
                <a:moveTo>
                  <a:pt x="0" y="266"/>
                </a:moveTo>
                <a:lnTo>
                  <a:pt x="5759" y="266"/>
                </a:lnTo>
                <a:lnTo>
                  <a:pt x="5759" y="81"/>
                </a:lnTo>
                <a:lnTo>
                  <a:pt x="5573" y="111"/>
                </a:lnTo>
                <a:lnTo>
                  <a:pt x="5104" y="131"/>
                </a:lnTo>
                <a:lnTo>
                  <a:pt x="4602" y="101"/>
                </a:lnTo>
                <a:lnTo>
                  <a:pt x="4143" y="141"/>
                </a:lnTo>
                <a:lnTo>
                  <a:pt x="3918" y="141"/>
                </a:lnTo>
                <a:lnTo>
                  <a:pt x="3790" y="131"/>
                </a:lnTo>
                <a:lnTo>
                  <a:pt x="3459" y="81"/>
                </a:lnTo>
                <a:lnTo>
                  <a:pt x="2979" y="91"/>
                </a:lnTo>
                <a:lnTo>
                  <a:pt x="2733" y="20"/>
                </a:lnTo>
                <a:lnTo>
                  <a:pt x="2434" y="51"/>
                </a:lnTo>
                <a:lnTo>
                  <a:pt x="2220" y="81"/>
                </a:lnTo>
                <a:lnTo>
                  <a:pt x="2050" y="91"/>
                </a:lnTo>
                <a:lnTo>
                  <a:pt x="1751" y="71"/>
                </a:lnTo>
                <a:lnTo>
                  <a:pt x="1441" y="51"/>
                </a:lnTo>
                <a:lnTo>
                  <a:pt x="1131" y="20"/>
                </a:lnTo>
                <a:lnTo>
                  <a:pt x="757" y="40"/>
                </a:lnTo>
                <a:lnTo>
                  <a:pt x="384" y="71"/>
                </a:lnTo>
                <a:lnTo>
                  <a:pt x="128" y="10"/>
                </a:lnTo>
                <a:lnTo>
                  <a:pt x="0" y="0"/>
                </a:lnTo>
                <a:lnTo>
                  <a:pt x="0" y="266"/>
                </a:lnTo>
              </a:path>
            </a:pathLst>
          </a:custGeom>
          <a:solidFill>
            <a:srgbClr val="9DA0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" name="Group 68"/>
          <p:cNvGrpSpPr>
            <a:grpSpLocks/>
          </p:cNvGrpSpPr>
          <p:nvPr/>
        </p:nvGrpSpPr>
        <p:grpSpPr bwMode="auto">
          <a:xfrm>
            <a:off x="68263" y="4291013"/>
            <a:ext cx="2384425" cy="2447925"/>
            <a:chOff x="43" y="2703"/>
            <a:chExt cx="1502" cy="1542"/>
          </a:xfrm>
        </p:grpSpPr>
        <p:grpSp>
          <p:nvGrpSpPr>
            <p:cNvPr id="55" name="Group 28"/>
            <p:cNvGrpSpPr>
              <a:grpSpLocks/>
            </p:cNvGrpSpPr>
            <p:nvPr/>
          </p:nvGrpSpPr>
          <p:grpSpPr bwMode="auto">
            <a:xfrm>
              <a:off x="106" y="2703"/>
              <a:ext cx="1387" cy="1542"/>
              <a:chOff x="106" y="2703"/>
              <a:chExt cx="1387" cy="1542"/>
            </a:xfrm>
          </p:grpSpPr>
          <p:grpSp>
            <p:nvGrpSpPr>
              <p:cNvPr id="95" name="Group 5"/>
              <p:cNvGrpSpPr>
                <a:grpSpLocks/>
              </p:cNvGrpSpPr>
              <p:nvPr/>
            </p:nvGrpSpPr>
            <p:grpSpPr bwMode="auto">
              <a:xfrm>
                <a:off x="506" y="3583"/>
                <a:ext cx="135" cy="584"/>
                <a:chOff x="506" y="3583"/>
                <a:chExt cx="135" cy="584"/>
              </a:xfrm>
            </p:grpSpPr>
            <p:sp>
              <p:nvSpPr>
                <p:cNvPr id="118" name="Freeform 3"/>
                <p:cNvSpPr>
                  <a:spLocks/>
                </p:cNvSpPr>
                <p:nvPr/>
              </p:nvSpPr>
              <p:spPr bwMode="ltGray">
                <a:xfrm>
                  <a:off x="509" y="3861"/>
                  <a:ext cx="132" cy="239"/>
                </a:xfrm>
                <a:custGeom>
                  <a:avLst/>
                  <a:gdLst>
                    <a:gd name="T0" fmla="*/ 0 w 132"/>
                    <a:gd name="T1" fmla="*/ 238 h 239"/>
                    <a:gd name="T2" fmla="*/ 19 w 132"/>
                    <a:gd name="T3" fmla="*/ 184 h 239"/>
                    <a:gd name="T4" fmla="*/ 36 w 132"/>
                    <a:gd name="T5" fmla="*/ 126 h 239"/>
                    <a:gd name="T6" fmla="*/ 44 w 132"/>
                    <a:gd name="T7" fmla="*/ 100 h 239"/>
                    <a:gd name="T8" fmla="*/ 55 w 132"/>
                    <a:gd name="T9" fmla="*/ 70 h 239"/>
                    <a:gd name="T10" fmla="*/ 72 w 132"/>
                    <a:gd name="T11" fmla="*/ 39 h 239"/>
                    <a:gd name="T12" fmla="*/ 83 w 132"/>
                    <a:gd name="T13" fmla="*/ 19 h 239"/>
                    <a:gd name="T14" fmla="*/ 93 w 132"/>
                    <a:gd name="T15" fmla="*/ 10 h 239"/>
                    <a:gd name="T16" fmla="*/ 105 w 132"/>
                    <a:gd name="T17" fmla="*/ 2 h 239"/>
                    <a:gd name="T18" fmla="*/ 118 w 132"/>
                    <a:gd name="T19" fmla="*/ 0 h 239"/>
                    <a:gd name="T20" fmla="*/ 124 w 132"/>
                    <a:gd name="T21" fmla="*/ 6 h 239"/>
                    <a:gd name="T22" fmla="*/ 131 w 132"/>
                    <a:gd name="T23" fmla="*/ 22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2" h="239">
                      <a:moveTo>
                        <a:pt x="0" y="238"/>
                      </a:moveTo>
                      <a:lnTo>
                        <a:pt x="19" y="184"/>
                      </a:lnTo>
                      <a:lnTo>
                        <a:pt x="36" y="126"/>
                      </a:lnTo>
                      <a:lnTo>
                        <a:pt x="44" y="100"/>
                      </a:lnTo>
                      <a:lnTo>
                        <a:pt x="55" y="70"/>
                      </a:lnTo>
                      <a:lnTo>
                        <a:pt x="72" y="39"/>
                      </a:lnTo>
                      <a:lnTo>
                        <a:pt x="83" y="19"/>
                      </a:lnTo>
                      <a:lnTo>
                        <a:pt x="93" y="10"/>
                      </a:lnTo>
                      <a:lnTo>
                        <a:pt x="105" y="2"/>
                      </a:lnTo>
                      <a:lnTo>
                        <a:pt x="118" y="0"/>
                      </a:lnTo>
                      <a:lnTo>
                        <a:pt x="124" y="6"/>
                      </a:lnTo>
                      <a:lnTo>
                        <a:pt x="131" y="22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4"/>
                <p:cNvSpPr>
                  <a:spLocks/>
                </p:cNvSpPr>
                <p:nvPr/>
              </p:nvSpPr>
              <p:spPr bwMode="ltGray">
                <a:xfrm>
                  <a:off x="506" y="3583"/>
                  <a:ext cx="90" cy="584"/>
                </a:xfrm>
                <a:custGeom>
                  <a:avLst/>
                  <a:gdLst>
                    <a:gd name="T0" fmla="*/ 0 w 90"/>
                    <a:gd name="T1" fmla="*/ 583 h 584"/>
                    <a:gd name="T2" fmla="*/ 0 w 90"/>
                    <a:gd name="T3" fmla="*/ 528 h 584"/>
                    <a:gd name="T4" fmla="*/ 0 w 90"/>
                    <a:gd name="T5" fmla="*/ 487 h 584"/>
                    <a:gd name="T6" fmla="*/ 2 w 90"/>
                    <a:gd name="T7" fmla="*/ 458 h 584"/>
                    <a:gd name="T8" fmla="*/ 2 w 90"/>
                    <a:gd name="T9" fmla="*/ 423 h 584"/>
                    <a:gd name="T10" fmla="*/ 2 w 90"/>
                    <a:gd name="T11" fmla="*/ 387 h 584"/>
                    <a:gd name="T12" fmla="*/ 3 w 90"/>
                    <a:gd name="T13" fmla="*/ 357 h 584"/>
                    <a:gd name="T14" fmla="*/ 5 w 90"/>
                    <a:gd name="T15" fmla="*/ 329 h 584"/>
                    <a:gd name="T16" fmla="*/ 8 w 90"/>
                    <a:gd name="T17" fmla="*/ 280 h 584"/>
                    <a:gd name="T18" fmla="*/ 13 w 90"/>
                    <a:gd name="T19" fmla="*/ 227 h 584"/>
                    <a:gd name="T20" fmla="*/ 19 w 90"/>
                    <a:gd name="T21" fmla="*/ 173 h 584"/>
                    <a:gd name="T22" fmla="*/ 23 w 90"/>
                    <a:gd name="T23" fmla="*/ 116 h 584"/>
                    <a:gd name="T24" fmla="*/ 27 w 90"/>
                    <a:gd name="T25" fmla="*/ 81 h 584"/>
                    <a:gd name="T26" fmla="*/ 30 w 90"/>
                    <a:gd name="T27" fmla="*/ 68 h 584"/>
                    <a:gd name="T28" fmla="*/ 38 w 90"/>
                    <a:gd name="T29" fmla="*/ 45 h 584"/>
                    <a:gd name="T30" fmla="*/ 46 w 90"/>
                    <a:gd name="T31" fmla="*/ 28 h 584"/>
                    <a:gd name="T32" fmla="*/ 55 w 90"/>
                    <a:gd name="T33" fmla="*/ 15 h 584"/>
                    <a:gd name="T34" fmla="*/ 63 w 90"/>
                    <a:gd name="T35" fmla="*/ 3 h 584"/>
                    <a:gd name="T36" fmla="*/ 69 w 90"/>
                    <a:gd name="T37" fmla="*/ 0 h 584"/>
                    <a:gd name="T38" fmla="*/ 78 w 90"/>
                    <a:gd name="T39" fmla="*/ 0 h 584"/>
                    <a:gd name="T40" fmla="*/ 86 w 90"/>
                    <a:gd name="T41" fmla="*/ 4 h 584"/>
                    <a:gd name="T42" fmla="*/ 89 w 90"/>
                    <a:gd name="T43" fmla="*/ 10 h 5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0" h="584">
                      <a:moveTo>
                        <a:pt x="0" y="583"/>
                      </a:moveTo>
                      <a:lnTo>
                        <a:pt x="0" y="528"/>
                      </a:lnTo>
                      <a:lnTo>
                        <a:pt x="0" y="487"/>
                      </a:lnTo>
                      <a:lnTo>
                        <a:pt x="2" y="458"/>
                      </a:lnTo>
                      <a:lnTo>
                        <a:pt x="2" y="423"/>
                      </a:lnTo>
                      <a:lnTo>
                        <a:pt x="2" y="387"/>
                      </a:lnTo>
                      <a:lnTo>
                        <a:pt x="3" y="357"/>
                      </a:lnTo>
                      <a:lnTo>
                        <a:pt x="5" y="329"/>
                      </a:lnTo>
                      <a:lnTo>
                        <a:pt x="8" y="280"/>
                      </a:lnTo>
                      <a:lnTo>
                        <a:pt x="13" y="227"/>
                      </a:lnTo>
                      <a:lnTo>
                        <a:pt x="19" y="173"/>
                      </a:lnTo>
                      <a:lnTo>
                        <a:pt x="23" y="116"/>
                      </a:lnTo>
                      <a:lnTo>
                        <a:pt x="27" y="81"/>
                      </a:lnTo>
                      <a:lnTo>
                        <a:pt x="30" y="68"/>
                      </a:lnTo>
                      <a:lnTo>
                        <a:pt x="38" y="45"/>
                      </a:lnTo>
                      <a:lnTo>
                        <a:pt x="46" y="28"/>
                      </a:lnTo>
                      <a:lnTo>
                        <a:pt x="55" y="15"/>
                      </a:lnTo>
                      <a:lnTo>
                        <a:pt x="63" y="3"/>
                      </a:lnTo>
                      <a:lnTo>
                        <a:pt x="69" y="0"/>
                      </a:lnTo>
                      <a:lnTo>
                        <a:pt x="78" y="0"/>
                      </a:lnTo>
                      <a:lnTo>
                        <a:pt x="86" y="4"/>
                      </a:lnTo>
                      <a:lnTo>
                        <a:pt x="89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6" name="Group 8"/>
              <p:cNvGrpSpPr>
                <a:grpSpLocks/>
              </p:cNvGrpSpPr>
              <p:nvPr/>
            </p:nvGrpSpPr>
            <p:grpSpPr bwMode="auto">
              <a:xfrm>
                <a:off x="243" y="3542"/>
                <a:ext cx="270" cy="631"/>
                <a:chOff x="243" y="3542"/>
                <a:chExt cx="270" cy="631"/>
              </a:xfrm>
            </p:grpSpPr>
            <p:sp>
              <p:nvSpPr>
                <p:cNvPr id="116" name="Freeform 6"/>
                <p:cNvSpPr>
                  <a:spLocks/>
                </p:cNvSpPr>
                <p:nvPr/>
              </p:nvSpPr>
              <p:spPr bwMode="ltGray">
                <a:xfrm>
                  <a:off x="350" y="3908"/>
                  <a:ext cx="163" cy="265"/>
                </a:xfrm>
                <a:custGeom>
                  <a:avLst/>
                  <a:gdLst>
                    <a:gd name="T0" fmla="*/ 162 w 163"/>
                    <a:gd name="T1" fmla="*/ 264 h 265"/>
                    <a:gd name="T2" fmla="*/ 138 w 163"/>
                    <a:gd name="T3" fmla="*/ 239 h 265"/>
                    <a:gd name="T4" fmla="*/ 128 w 163"/>
                    <a:gd name="T5" fmla="*/ 222 h 265"/>
                    <a:gd name="T6" fmla="*/ 122 w 163"/>
                    <a:gd name="T7" fmla="*/ 210 h 265"/>
                    <a:gd name="T8" fmla="*/ 86 w 163"/>
                    <a:gd name="T9" fmla="*/ 88 h 265"/>
                    <a:gd name="T10" fmla="*/ 66 w 163"/>
                    <a:gd name="T11" fmla="*/ 49 h 265"/>
                    <a:gd name="T12" fmla="*/ 52 w 163"/>
                    <a:gd name="T13" fmla="*/ 24 h 265"/>
                    <a:gd name="T14" fmla="*/ 41 w 163"/>
                    <a:gd name="T15" fmla="*/ 13 h 265"/>
                    <a:gd name="T16" fmla="*/ 27 w 163"/>
                    <a:gd name="T17" fmla="*/ 3 h 265"/>
                    <a:gd name="T18" fmla="*/ 15 w 163"/>
                    <a:gd name="T19" fmla="*/ 0 h 265"/>
                    <a:gd name="T20" fmla="*/ 5 w 163"/>
                    <a:gd name="T21" fmla="*/ 2 h 265"/>
                    <a:gd name="T22" fmla="*/ 0 w 163"/>
                    <a:gd name="T23" fmla="*/ 17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265">
                      <a:moveTo>
                        <a:pt x="162" y="264"/>
                      </a:moveTo>
                      <a:lnTo>
                        <a:pt x="138" y="239"/>
                      </a:lnTo>
                      <a:lnTo>
                        <a:pt x="128" y="222"/>
                      </a:lnTo>
                      <a:lnTo>
                        <a:pt x="122" y="210"/>
                      </a:lnTo>
                      <a:lnTo>
                        <a:pt x="86" y="88"/>
                      </a:lnTo>
                      <a:lnTo>
                        <a:pt x="66" y="49"/>
                      </a:lnTo>
                      <a:lnTo>
                        <a:pt x="52" y="24"/>
                      </a:lnTo>
                      <a:lnTo>
                        <a:pt x="41" y="13"/>
                      </a:lnTo>
                      <a:lnTo>
                        <a:pt x="27" y="3"/>
                      </a:lnTo>
                      <a:lnTo>
                        <a:pt x="15" y="0"/>
                      </a:lnTo>
                      <a:lnTo>
                        <a:pt x="5" y="2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Freeform 7"/>
                <p:cNvSpPr>
                  <a:spLocks/>
                </p:cNvSpPr>
                <p:nvPr/>
              </p:nvSpPr>
              <p:spPr bwMode="ltGray">
                <a:xfrm>
                  <a:off x="243" y="3542"/>
                  <a:ext cx="250" cy="628"/>
                </a:xfrm>
                <a:custGeom>
                  <a:avLst/>
                  <a:gdLst>
                    <a:gd name="T0" fmla="*/ 249 w 250"/>
                    <a:gd name="T1" fmla="*/ 627 h 628"/>
                    <a:gd name="T2" fmla="*/ 242 w 250"/>
                    <a:gd name="T3" fmla="*/ 577 h 628"/>
                    <a:gd name="T4" fmla="*/ 164 w 250"/>
                    <a:gd name="T5" fmla="*/ 237 h 628"/>
                    <a:gd name="T6" fmla="*/ 128 w 250"/>
                    <a:gd name="T7" fmla="*/ 132 h 628"/>
                    <a:gd name="T8" fmla="*/ 118 w 250"/>
                    <a:gd name="T9" fmla="*/ 97 h 628"/>
                    <a:gd name="T10" fmla="*/ 105 w 250"/>
                    <a:gd name="T11" fmla="*/ 57 h 628"/>
                    <a:gd name="T12" fmla="*/ 90 w 250"/>
                    <a:gd name="T13" fmla="*/ 27 h 628"/>
                    <a:gd name="T14" fmla="*/ 75 w 250"/>
                    <a:gd name="T15" fmla="*/ 11 h 628"/>
                    <a:gd name="T16" fmla="*/ 57 w 250"/>
                    <a:gd name="T17" fmla="*/ 0 h 628"/>
                    <a:gd name="T18" fmla="*/ 38 w 250"/>
                    <a:gd name="T19" fmla="*/ 0 h 628"/>
                    <a:gd name="T20" fmla="*/ 26 w 250"/>
                    <a:gd name="T21" fmla="*/ 12 h 628"/>
                    <a:gd name="T22" fmla="*/ 0 w 250"/>
                    <a:gd name="T23" fmla="*/ 70 h 6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0" h="628">
                      <a:moveTo>
                        <a:pt x="249" y="627"/>
                      </a:moveTo>
                      <a:lnTo>
                        <a:pt x="242" y="577"/>
                      </a:lnTo>
                      <a:lnTo>
                        <a:pt x="164" y="237"/>
                      </a:lnTo>
                      <a:lnTo>
                        <a:pt x="128" y="132"/>
                      </a:lnTo>
                      <a:lnTo>
                        <a:pt x="118" y="97"/>
                      </a:lnTo>
                      <a:lnTo>
                        <a:pt x="105" y="57"/>
                      </a:lnTo>
                      <a:lnTo>
                        <a:pt x="90" y="27"/>
                      </a:lnTo>
                      <a:lnTo>
                        <a:pt x="75" y="11"/>
                      </a:lnTo>
                      <a:lnTo>
                        <a:pt x="57" y="0"/>
                      </a:lnTo>
                      <a:lnTo>
                        <a:pt x="38" y="0"/>
                      </a:lnTo>
                      <a:lnTo>
                        <a:pt x="26" y="12"/>
                      </a:lnTo>
                      <a:lnTo>
                        <a:pt x="0" y="70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7" name="Freeform 9"/>
              <p:cNvSpPr>
                <a:spLocks/>
              </p:cNvSpPr>
              <p:nvPr/>
            </p:nvSpPr>
            <p:spPr bwMode="ltGray">
              <a:xfrm>
                <a:off x="351" y="3908"/>
                <a:ext cx="59" cy="262"/>
              </a:xfrm>
              <a:custGeom>
                <a:avLst/>
                <a:gdLst>
                  <a:gd name="T0" fmla="*/ 0 w 59"/>
                  <a:gd name="T1" fmla="*/ 261 h 262"/>
                  <a:gd name="T2" fmla="*/ 8 w 59"/>
                  <a:gd name="T3" fmla="*/ 202 h 262"/>
                  <a:gd name="T4" fmla="*/ 15 w 59"/>
                  <a:gd name="T5" fmla="*/ 138 h 262"/>
                  <a:gd name="T6" fmla="*/ 19 w 59"/>
                  <a:gd name="T7" fmla="*/ 110 h 262"/>
                  <a:gd name="T8" fmla="*/ 24 w 59"/>
                  <a:gd name="T9" fmla="*/ 77 h 262"/>
                  <a:gd name="T10" fmla="*/ 31 w 59"/>
                  <a:gd name="T11" fmla="*/ 43 h 262"/>
                  <a:gd name="T12" fmla="*/ 36 w 59"/>
                  <a:gd name="T13" fmla="*/ 21 h 262"/>
                  <a:gd name="T14" fmla="*/ 41 w 59"/>
                  <a:gd name="T15" fmla="*/ 11 h 262"/>
                  <a:gd name="T16" fmla="*/ 46 w 59"/>
                  <a:gd name="T17" fmla="*/ 2 h 262"/>
                  <a:gd name="T18" fmla="*/ 52 w 59"/>
                  <a:gd name="T19" fmla="*/ 0 h 262"/>
                  <a:gd name="T20" fmla="*/ 55 w 59"/>
                  <a:gd name="T21" fmla="*/ 7 h 262"/>
                  <a:gd name="T22" fmla="*/ 58 w 59"/>
                  <a:gd name="T23" fmla="*/ 24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262">
                    <a:moveTo>
                      <a:pt x="0" y="261"/>
                    </a:moveTo>
                    <a:lnTo>
                      <a:pt x="8" y="202"/>
                    </a:lnTo>
                    <a:lnTo>
                      <a:pt x="15" y="138"/>
                    </a:lnTo>
                    <a:lnTo>
                      <a:pt x="19" y="110"/>
                    </a:lnTo>
                    <a:lnTo>
                      <a:pt x="24" y="77"/>
                    </a:lnTo>
                    <a:lnTo>
                      <a:pt x="31" y="43"/>
                    </a:lnTo>
                    <a:lnTo>
                      <a:pt x="36" y="21"/>
                    </a:lnTo>
                    <a:lnTo>
                      <a:pt x="41" y="11"/>
                    </a:lnTo>
                    <a:lnTo>
                      <a:pt x="46" y="2"/>
                    </a:lnTo>
                    <a:lnTo>
                      <a:pt x="52" y="0"/>
                    </a:lnTo>
                    <a:lnTo>
                      <a:pt x="55" y="7"/>
                    </a:lnTo>
                    <a:lnTo>
                      <a:pt x="58" y="24"/>
                    </a:lnTo>
                  </a:path>
                </a:pathLst>
              </a:custGeom>
              <a:solidFill>
                <a:srgbClr val="CEDA9D"/>
              </a:solidFill>
              <a:ln w="127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10"/>
              <p:cNvSpPr>
                <a:spLocks/>
              </p:cNvSpPr>
              <p:nvPr/>
            </p:nvSpPr>
            <p:spPr bwMode="ltGray">
              <a:xfrm>
                <a:off x="349" y="3605"/>
                <a:ext cx="41" cy="640"/>
              </a:xfrm>
              <a:custGeom>
                <a:avLst/>
                <a:gdLst>
                  <a:gd name="T0" fmla="*/ 0 w 41"/>
                  <a:gd name="T1" fmla="*/ 639 h 640"/>
                  <a:gd name="T2" fmla="*/ 0 w 41"/>
                  <a:gd name="T3" fmla="*/ 579 h 640"/>
                  <a:gd name="T4" fmla="*/ 0 w 41"/>
                  <a:gd name="T5" fmla="*/ 534 h 640"/>
                  <a:gd name="T6" fmla="*/ 0 w 41"/>
                  <a:gd name="T7" fmla="*/ 503 h 640"/>
                  <a:gd name="T8" fmla="*/ 1 w 41"/>
                  <a:gd name="T9" fmla="*/ 464 h 640"/>
                  <a:gd name="T10" fmla="*/ 1 w 41"/>
                  <a:gd name="T11" fmla="*/ 424 h 640"/>
                  <a:gd name="T12" fmla="*/ 1 w 41"/>
                  <a:gd name="T13" fmla="*/ 391 h 640"/>
                  <a:gd name="T14" fmla="*/ 2 w 41"/>
                  <a:gd name="T15" fmla="*/ 361 h 640"/>
                  <a:gd name="T16" fmla="*/ 4 w 41"/>
                  <a:gd name="T17" fmla="*/ 307 h 640"/>
                  <a:gd name="T18" fmla="*/ 5 w 41"/>
                  <a:gd name="T19" fmla="*/ 249 h 640"/>
                  <a:gd name="T20" fmla="*/ 8 w 41"/>
                  <a:gd name="T21" fmla="*/ 190 h 640"/>
                  <a:gd name="T22" fmla="*/ 10 w 41"/>
                  <a:gd name="T23" fmla="*/ 127 h 640"/>
                  <a:gd name="T24" fmla="*/ 12 w 41"/>
                  <a:gd name="T25" fmla="*/ 89 h 640"/>
                  <a:gd name="T26" fmla="*/ 13 w 41"/>
                  <a:gd name="T27" fmla="*/ 75 h 640"/>
                  <a:gd name="T28" fmla="*/ 17 w 41"/>
                  <a:gd name="T29" fmla="*/ 49 h 640"/>
                  <a:gd name="T30" fmla="*/ 20 w 41"/>
                  <a:gd name="T31" fmla="*/ 31 h 640"/>
                  <a:gd name="T32" fmla="*/ 24 w 41"/>
                  <a:gd name="T33" fmla="*/ 16 h 640"/>
                  <a:gd name="T34" fmla="*/ 28 w 41"/>
                  <a:gd name="T35" fmla="*/ 3 h 640"/>
                  <a:gd name="T36" fmla="*/ 31 w 41"/>
                  <a:gd name="T37" fmla="*/ 0 h 640"/>
                  <a:gd name="T38" fmla="*/ 35 w 41"/>
                  <a:gd name="T39" fmla="*/ 0 h 640"/>
                  <a:gd name="T40" fmla="*/ 38 w 41"/>
                  <a:gd name="T41" fmla="*/ 5 h 640"/>
                  <a:gd name="T42" fmla="*/ 40 w 41"/>
                  <a:gd name="T43" fmla="*/ 1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" h="640">
                    <a:moveTo>
                      <a:pt x="0" y="639"/>
                    </a:moveTo>
                    <a:lnTo>
                      <a:pt x="0" y="579"/>
                    </a:lnTo>
                    <a:lnTo>
                      <a:pt x="0" y="534"/>
                    </a:lnTo>
                    <a:lnTo>
                      <a:pt x="0" y="503"/>
                    </a:lnTo>
                    <a:lnTo>
                      <a:pt x="1" y="464"/>
                    </a:lnTo>
                    <a:lnTo>
                      <a:pt x="1" y="424"/>
                    </a:lnTo>
                    <a:lnTo>
                      <a:pt x="1" y="391"/>
                    </a:lnTo>
                    <a:lnTo>
                      <a:pt x="2" y="361"/>
                    </a:lnTo>
                    <a:lnTo>
                      <a:pt x="4" y="307"/>
                    </a:lnTo>
                    <a:lnTo>
                      <a:pt x="5" y="249"/>
                    </a:lnTo>
                    <a:lnTo>
                      <a:pt x="8" y="190"/>
                    </a:lnTo>
                    <a:lnTo>
                      <a:pt x="10" y="127"/>
                    </a:lnTo>
                    <a:lnTo>
                      <a:pt x="12" y="89"/>
                    </a:lnTo>
                    <a:lnTo>
                      <a:pt x="13" y="75"/>
                    </a:lnTo>
                    <a:lnTo>
                      <a:pt x="17" y="49"/>
                    </a:lnTo>
                    <a:lnTo>
                      <a:pt x="20" y="31"/>
                    </a:lnTo>
                    <a:lnTo>
                      <a:pt x="24" y="16"/>
                    </a:lnTo>
                    <a:lnTo>
                      <a:pt x="28" y="3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38" y="5"/>
                    </a:lnTo>
                    <a:lnTo>
                      <a:pt x="40" y="10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11"/>
              <p:cNvSpPr>
                <a:spLocks/>
              </p:cNvSpPr>
              <p:nvPr/>
            </p:nvSpPr>
            <p:spPr bwMode="ltGray">
              <a:xfrm>
                <a:off x="106" y="3013"/>
                <a:ext cx="140" cy="1097"/>
              </a:xfrm>
              <a:custGeom>
                <a:avLst/>
                <a:gdLst>
                  <a:gd name="T0" fmla="*/ 139 w 140"/>
                  <a:gd name="T1" fmla="*/ 1096 h 1097"/>
                  <a:gd name="T2" fmla="*/ 135 w 140"/>
                  <a:gd name="T3" fmla="*/ 1009 h 1097"/>
                  <a:gd name="T4" fmla="*/ 90 w 140"/>
                  <a:gd name="T5" fmla="*/ 415 h 1097"/>
                  <a:gd name="T6" fmla="*/ 71 w 140"/>
                  <a:gd name="T7" fmla="*/ 230 h 1097"/>
                  <a:gd name="T8" fmla="*/ 66 w 140"/>
                  <a:gd name="T9" fmla="*/ 170 h 1097"/>
                  <a:gd name="T10" fmla="*/ 58 w 140"/>
                  <a:gd name="T11" fmla="*/ 100 h 1097"/>
                  <a:gd name="T12" fmla="*/ 50 w 140"/>
                  <a:gd name="T13" fmla="*/ 47 h 1097"/>
                  <a:gd name="T14" fmla="*/ 41 w 140"/>
                  <a:gd name="T15" fmla="*/ 19 h 1097"/>
                  <a:gd name="T16" fmla="*/ 32 w 140"/>
                  <a:gd name="T17" fmla="*/ 1 h 1097"/>
                  <a:gd name="T18" fmla="*/ 21 w 140"/>
                  <a:gd name="T19" fmla="*/ 0 h 1097"/>
                  <a:gd name="T20" fmla="*/ 14 w 140"/>
                  <a:gd name="T21" fmla="*/ 21 h 1097"/>
                  <a:gd name="T22" fmla="*/ 0 w 140"/>
                  <a:gd name="T23" fmla="*/ 122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0" h="1097">
                    <a:moveTo>
                      <a:pt x="139" y="1096"/>
                    </a:moveTo>
                    <a:lnTo>
                      <a:pt x="135" y="1009"/>
                    </a:lnTo>
                    <a:lnTo>
                      <a:pt x="90" y="415"/>
                    </a:lnTo>
                    <a:lnTo>
                      <a:pt x="71" y="230"/>
                    </a:lnTo>
                    <a:lnTo>
                      <a:pt x="66" y="170"/>
                    </a:lnTo>
                    <a:lnTo>
                      <a:pt x="58" y="100"/>
                    </a:lnTo>
                    <a:lnTo>
                      <a:pt x="50" y="47"/>
                    </a:lnTo>
                    <a:lnTo>
                      <a:pt x="41" y="19"/>
                    </a:lnTo>
                    <a:lnTo>
                      <a:pt x="32" y="1"/>
                    </a:lnTo>
                    <a:lnTo>
                      <a:pt x="21" y="0"/>
                    </a:lnTo>
                    <a:lnTo>
                      <a:pt x="14" y="21"/>
                    </a:lnTo>
                    <a:lnTo>
                      <a:pt x="0" y="122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0" name="Group 16"/>
              <p:cNvGrpSpPr>
                <a:grpSpLocks/>
              </p:cNvGrpSpPr>
              <p:nvPr/>
            </p:nvGrpSpPr>
            <p:grpSpPr bwMode="auto">
              <a:xfrm>
                <a:off x="193" y="2703"/>
                <a:ext cx="152" cy="1529"/>
                <a:chOff x="193" y="2703"/>
                <a:chExt cx="152" cy="1529"/>
              </a:xfrm>
            </p:grpSpPr>
            <p:sp>
              <p:nvSpPr>
                <p:cNvPr id="112" name="Freeform 12"/>
                <p:cNvSpPr>
                  <a:spLocks/>
                </p:cNvSpPr>
                <p:nvPr/>
              </p:nvSpPr>
              <p:spPr bwMode="ltGray">
                <a:xfrm>
                  <a:off x="193" y="3846"/>
                  <a:ext cx="92" cy="386"/>
                </a:xfrm>
                <a:custGeom>
                  <a:avLst/>
                  <a:gdLst>
                    <a:gd name="T0" fmla="*/ 91 w 92"/>
                    <a:gd name="T1" fmla="*/ 385 h 386"/>
                    <a:gd name="T2" fmla="*/ 77 w 92"/>
                    <a:gd name="T3" fmla="*/ 347 h 386"/>
                    <a:gd name="T4" fmla="*/ 72 w 92"/>
                    <a:gd name="T5" fmla="*/ 325 h 386"/>
                    <a:gd name="T6" fmla="*/ 69 w 92"/>
                    <a:gd name="T7" fmla="*/ 306 h 386"/>
                    <a:gd name="T8" fmla="*/ 48 w 92"/>
                    <a:gd name="T9" fmla="*/ 129 h 386"/>
                    <a:gd name="T10" fmla="*/ 37 w 92"/>
                    <a:gd name="T11" fmla="*/ 73 h 386"/>
                    <a:gd name="T12" fmla="*/ 29 w 92"/>
                    <a:gd name="T13" fmla="*/ 37 h 386"/>
                    <a:gd name="T14" fmla="*/ 23 w 92"/>
                    <a:gd name="T15" fmla="*/ 18 h 386"/>
                    <a:gd name="T16" fmla="*/ 15 w 92"/>
                    <a:gd name="T17" fmla="*/ 5 h 386"/>
                    <a:gd name="T18" fmla="*/ 8 w 92"/>
                    <a:gd name="T19" fmla="*/ 0 h 386"/>
                    <a:gd name="T20" fmla="*/ 2 w 92"/>
                    <a:gd name="T21" fmla="*/ 3 h 386"/>
                    <a:gd name="T22" fmla="*/ 0 w 92"/>
                    <a:gd name="T23" fmla="*/ 25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2" h="386">
                      <a:moveTo>
                        <a:pt x="91" y="385"/>
                      </a:moveTo>
                      <a:lnTo>
                        <a:pt x="77" y="347"/>
                      </a:lnTo>
                      <a:lnTo>
                        <a:pt x="72" y="325"/>
                      </a:lnTo>
                      <a:lnTo>
                        <a:pt x="69" y="306"/>
                      </a:lnTo>
                      <a:lnTo>
                        <a:pt x="48" y="129"/>
                      </a:lnTo>
                      <a:lnTo>
                        <a:pt x="37" y="73"/>
                      </a:lnTo>
                      <a:lnTo>
                        <a:pt x="29" y="37"/>
                      </a:lnTo>
                      <a:lnTo>
                        <a:pt x="23" y="18"/>
                      </a:lnTo>
                      <a:lnTo>
                        <a:pt x="15" y="5"/>
                      </a:lnTo>
                      <a:lnTo>
                        <a:pt x="8" y="0"/>
                      </a:lnTo>
                      <a:lnTo>
                        <a:pt x="2" y="3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Freeform 13"/>
                <p:cNvSpPr>
                  <a:spLocks/>
                </p:cNvSpPr>
                <p:nvPr/>
              </p:nvSpPr>
              <p:spPr bwMode="ltGray">
                <a:xfrm>
                  <a:off x="215" y="2703"/>
                  <a:ext cx="130" cy="1413"/>
                </a:xfrm>
                <a:custGeom>
                  <a:avLst/>
                  <a:gdLst>
                    <a:gd name="T0" fmla="*/ 0 w 130"/>
                    <a:gd name="T1" fmla="*/ 1412 h 1413"/>
                    <a:gd name="T2" fmla="*/ 45 w 130"/>
                    <a:gd name="T3" fmla="*/ 888 h 1413"/>
                    <a:gd name="T4" fmla="*/ 50 w 130"/>
                    <a:gd name="T5" fmla="*/ 804 h 1413"/>
                    <a:gd name="T6" fmla="*/ 62 w 130"/>
                    <a:gd name="T7" fmla="*/ 668 h 1413"/>
                    <a:gd name="T8" fmla="*/ 73 w 130"/>
                    <a:gd name="T9" fmla="*/ 526 h 1413"/>
                    <a:gd name="T10" fmla="*/ 79 w 130"/>
                    <a:gd name="T11" fmla="*/ 450 h 1413"/>
                    <a:gd name="T12" fmla="*/ 82 w 130"/>
                    <a:gd name="T13" fmla="*/ 368 h 1413"/>
                    <a:gd name="T14" fmla="*/ 85 w 130"/>
                    <a:gd name="T15" fmla="*/ 291 h 1413"/>
                    <a:gd name="T16" fmla="*/ 93 w 130"/>
                    <a:gd name="T17" fmla="*/ 202 h 1413"/>
                    <a:gd name="T18" fmla="*/ 100 w 130"/>
                    <a:gd name="T19" fmla="*/ 120 h 1413"/>
                    <a:gd name="T20" fmla="*/ 110 w 130"/>
                    <a:gd name="T21" fmla="*/ 48 h 1413"/>
                    <a:gd name="T22" fmla="*/ 117 w 130"/>
                    <a:gd name="T23" fmla="*/ 3 h 1413"/>
                    <a:gd name="T24" fmla="*/ 122 w 130"/>
                    <a:gd name="T25" fmla="*/ 0 h 1413"/>
                    <a:gd name="T26" fmla="*/ 126 w 130"/>
                    <a:gd name="T27" fmla="*/ 23 h 1413"/>
                    <a:gd name="T28" fmla="*/ 129 w 130"/>
                    <a:gd name="T29" fmla="*/ 102 h 14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0" h="1413">
                      <a:moveTo>
                        <a:pt x="0" y="1412"/>
                      </a:moveTo>
                      <a:lnTo>
                        <a:pt x="45" y="888"/>
                      </a:lnTo>
                      <a:lnTo>
                        <a:pt x="50" y="804"/>
                      </a:lnTo>
                      <a:lnTo>
                        <a:pt x="62" y="668"/>
                      </a:lnTo>
                      <a:lnTo>
                        <a:pt x="73" y="526"/>
                      </a:lnTo>
                      <a:lnTo>
                        <a:pt x="79" y="450"/>
                      </a:lnTo>
                      <a:lnTo>
                        <a:pt x="82" y="368"/>
                      </a:lnTo>
                      <a:lnTo>
                        <a:pt x="85" y="291"/>
                      </a:lnTo>
                      <a:lnTo>
                        <a:pt x="93" y="202"/>
                      </a:lnTo>
                      <a:lnTo>
                        <a:pt x="100" y="120"/>
                      </a:lnTo>
                      <a:lnTo>
                        <a:pt x="110" y="48"/>
                      </a:lnTo>
                      <a:lnTo>
                        <a:pt x="117" y="3"/>
                      </a:lnTo>
                      <a:lnTo>
                        <a:pt x="122" y="0"/>
                      </a:lnTo>
                      <a:lnTo>
                        <a:pt x="126" y="23"/>
                      </a:lnTo>
                      <a:lnTo>
                        <a:pt x="129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Freeform 14"/>
                <p:cNvSpPr>
                  <a:spLocks/>
                </p:cNvSpPr>
                <p:nvPr/>
              </p:nvSpPr>
              <p:spPr bwMode="ltGray">
                <a:xfrm>
                  <a:off x="237" y="3336"/>
                  <a:ext cx="106" cy="522"/>
                </a:xfrm>
                <a:custGeom>
                  <a:avLst/>
                  <a:gdLst>
                    <a:gd name="T0" fmla="*/ 0 w 106"/>
                    <a:gd name="T1" fmla="*/ 521 h 522"/>
                    <a:gd name="T2" fmla="*/ 20 w 106"/>
                    <a:gd name="T3" fmla="*/ 408 h 522"/>
                    <a:gd name="T4" fmla="*/ 32 w 106"/>
                    <a:gd name="T5" fmla="*/ 278 h 522"/>
                    <a:gd name="T6" fmla="*/ 38 w 106"/>
                    <a:gd name="T7" fmla="*/ 220 h 522"/>
                    <a:gd name="T8" fmla="*/ 47 w 106"/>
                    <a:gd name="T9" fmla="*/ 153 h 522"/>
                    <a:gd name="T10" fmla="*/ 59 w 106"/>
                    <a:gd name="T11" fmla="*/ 84 h 522"/>
                    <a:gd name="T12" fmla="*/ 69 w 106"/>
                    <a:gd name="T13" fmla="*/ 40 h 522"/>
                    <a:gd name="T14" fmla="*/ 75 w 106"/>
                    <a:gd name="T15" fmla="*/ 19 h 522"/>
                    <a:gd name="T16" fmla="*/ 84 w 106"/>
                    <a:gd name="T17" fmla="*/ 3 h 522"/>
                    <a:gd name="T18" fmla="*/ 96 w 106"/>
                    <a:gd name="T19" fmla="*/ 0 h 522"/>
                    <a:gd name="T20" fmla="*/ 101 w 106"/>
                    <a:gd name="T21" fmla="*/ 11 h 522"/>
                    <a:gd name="T22" fmla="*/ 105 w 106"/>
                    <a:gd name="T23" fmla="*/ 46 h 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6" h="522">
                      <a:moveTo>
                        <a:pt x="0" y="521"/>
                      </a:moveTo>
                      <a:lnTo>
                        <a:pt x="20" y="408"/>
                      </a:lnTo>
                      <a:lnTo>
                        <a:pt x="32" y="278"/>
                      </a:lnTo>
                      <a:lnTo>
                        <a:pt x="38" y="220"/>
                      </a:lnTo>
                      <a:lnTo>
                        <a:pt x="47" y="153"/>
                      </a:lnTo>
                      <a:lnTo>
                        <a:pt x="59" y="84"/>
                      </a:lnTo>
                      <a:lnTo>
                        <a:pt x="69" y="40"/>
                      </a:lnTo>
                      <a:lnTo>
                        <a:pt x="75" y="19"/>
                      </a:lnTo>
                      <a:lnTo>
                        <a:pt x="84" y="3"/>
                      </a:lnTo>
                      <a:lnTo>
                        <a:pt x="96" y="0"/>
                      </a:lnTo>
                      <a:lnTo>
                        <a:pt x="101" y="11"/>
                      </a:lnTo>
                      <a:lnTo>
                        <a:pt x="105" y="4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Freeform 15"/>
                <p:cNvSpPr>
                  <a:spLocks/>
                </p:cNvSpPr>
                <p:nvPr/>
              </p:nvSpPr>
              <p:spPr bwMode="ltGray">
                <a:xfrm>
                  <a:off x="194" y="3521"/>
                  <a:ext cx="48" cy="255"/>
                </a:xfrm>
                <a:custGeom>
                  <a:avLst/>
                  <a:gdLst>
                    <a:gd name="T0" fmla="*/ 0 w 48"/>
                    <a:gd name="T1" fmla="*/ 0 h 255"/>
                    <a:gd name="T2" fmla="*/ 7 w 48"/>
                    <a:gd name="T3" fmla="*/ 16 h 255"/>
                    <a:gd name="T4" fmla="*/ 18 w 48"/>
                    <a:gd name="T5" fmla="*/ 34 h 255"/>
                    <a:gd name="T6" fmla="*/ 26 w 48"/>
                    <a:gd name="T7" fmla="*/ 70 h 255"/>
                    <a:gd name="T8" fmla="*/ 33 w 48"/>
                    <a:gd name="T9" fmla="*/ 101 h 255"/>
                    <a:gd name="T10" fmla="*/ 40 w 48"/>
                    <a:gd name="T11" fmla="*/ 132 h 255"/>
                    <a:gd name="T12" fmla="*/ 43 w 48"/>
                    <a:gd name="T13" fmla="*/ 158 h 255"/>
                    <a:gd name="T14" fmla="*/ 45 w 48"/>
                    <a:gd name="T15" fmla="*/ 184 h 255"/>
                    <a:gd name="T16" fmla="*/ 47 w 48"/>
                    <a:gd name="T17" fmla="*/ 219 h 255"/>
                    <a:gd name="T18" fmla="*/ 47 w 48"/>
                    <a:gd name="T19" fmla="*/ 254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8" h="255">
                      <a:moveTo>
                        <a:pt x="0" y="0"/>
                      </a:moveTo>
                      <a:lnTo>
                        <a:pt x="7" y="16"/>
                      </a:lnTo>
                      <a:lnTo>
                        <a:pt x="18" y="34"/>
                      </a:lnTo>
                      <a:lnTo>
                        <a:pt x="26" y="70"/>
                      </a:lnTo>
                      <a:lnTo>
                        <a:pt x="33" y="101"/>
                      </a:lnTo>
                      <a:lnTo>
                        <a:pt x="40" y="132"/>
                      </a:lnTo>
                      <a:lnTo>
                        <a:pt x="43" y="158"/>
                      </a:lnTo>
                      <a:lnTo>
                        <a:pt x="45" y="184"/>
                      </a:lnTo>
                      <a:lnTo>
                        <a:pt x="47" y="219"/>
                      </a:lnTo>
                      <a:lnTo>
                        <a:pt x="47" y="25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1" name="Freeform 17"/>
              <p:cNvSpPr>
                <a:spLocks/>
              </p:cNvSpPr>
              <p:nvPr/>
            </p:nvSpPr>
            <p:spPr bwMode="ltGray">
              <a:xfrm>
                <a:off x="782" y="4015"/>
                <a:ext cx="164" cy="130"/>
              </a:xfrm>
              <a:custGeom>
                <a:avLst/>
                <a:gdLst>
                  <a:gd name="T0" fmla="*/ 163 w 164"/>
                  <a:gd name="T1" fmla="*/ 129 h 130"/>
                  <a:gd name="T2" fmla="*/ 138 w 164"/>
                  <a:gd name="T3" fmla="*/ 116 h 130"/>
                  <a:gd name="T4" fmla="*/ 129 w 164"/>
                  <a:gd name="T5" fmla="*/ 109 h 130"/>
                  <a:gd name="T6" fmla="*/ 123 w 164"/>
                  <a:gd name="T7" fmla="*/ 103 h 130"/>
                  <a:gd name="T8" fmla="*/ 86 w 164"/>
                  <a:gd name="T9" fmla="*/ 43 h 130"/>
                  <a:gd name="T10" fmla="*/ 67 w 164"/>
                  <a:gd name="T11" fmla="*/ 24 h 130"/>
                  <a:gd name="T12" fmla="*/ 52 w 164"/>
                  <a:gd name="T13" fmla="*/ 12 h 130"/>
                  <a:gd name="T14" fmla="*/ 41 w 164"/>
                  <a:gd name="T15" fmla="*/ 6 h 130"/>
                  <a:gd name="T16" fmla="*/ 27 w 164"/>
                  <a:gd name="T17" fmla="*/ 2 h 130"/>
                  <a:gd name="T18" fmla="*/ 14 w 164"/>
                  <a:gd name="T19" fmla="*/ 0 h 130"/>
                  <a:gd name="T20" fmla="*/ 5 w 164"/>
                  <a:gd name="T21" fmla="*/ 0 h 130"/>
                  <a:gd name="T22" fmla="*/ 0 w 164"/>
                  <a:gd name="T23" fmla="*/ 8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4" h="130">
                    <a:moveTo>
                      <a:pt x="163" y="129"/>
                    </a:moveTo>
                    <a:lnTo>
                      <a:pt x="138" y="116"/>
                    </a:lnTo>
                    <a:lnTo>
                      <a:pt x="129" y="109"/>
                    </a:lnTo>
                    <a:lnTo>
                      <a:pt x="123" y="103"/>
                    </a:lnTo>
                    <a:lnTo>
                      <a:pt x="86" y="43"/>
                    </a:lnTo>
                    <a:lnTo>
                      <a:pt x="67" y="24"/>
                    </a:lnTo>
                    <a:lnTo>
                      <a:pt x="52" y="12"/>
                    </a:lnTo>
                    <a:lnTo>
                      <a:pt x="41" y="6"/>
                    </a:lnTo>
                    <a:lnTo>
                      <a:pt x="27" y="2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CEDA9D"/>
              </a:solidFill>
              <a:ln w="127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18"/>
              <p:cNvSpPr>
                <a:spLocks/>
              </p:cNvSpPr>
              <p:nvPr/>
            </p:nvSpPr>
            <p:spPr bwMode="ltGray">
              <a:xfrm>
                <a:off x="1275" y="3966"/>
                <a:ext cx="218" cy="140"/>
              </a:xfrm>
              <a:custGeom>
                <a:avLst/>
                <a:gdLst>
                  <a:gd name="T0" fmla="*/ 0 w 218"/>
                  <a:gd name="T1" fmla="*/ 139 h 140"/>
                  <a:gd name="T2" fmla="*/ 32 w 218"/>
                  <a:gd name="T3" fmla="*/ 108 h 140"/>
                  <a:gd name="T4" fmla="*/ 59 w 218"/>
                  <a:gd name="T5" fmla="*/ 73 h 140"/>
                  <a:gd name="T6" fmla="*/ 73 w 218"/>
                  <a:gd name="T7" fmla="*/ 58 h 140"/>
                  <a:gd name="T8" fmla="*/ 93 w 218"/>
                  <a:gd name="T9" fmla="*/ 41 h 140"/>
                  <a:gd name="T10" fmla="*/ 119 w 218"/>
                  <a:gd name="T11" fmla="*/ 23 h 140"/>
                  <a:gd name="T12" fmla="*/ 139 w 218"/>
                  <a:gd name="T13" fmla="*/ 11 h 140"/>
                  <a:gd name="T14" fmla="*/ 153 w 218"/>
                  <a:gd name="T15" fmla="*/ 5 h 140"/>
                  <a:gd name="T16" fmla="*/ 173 w 218"/>
                  <a:gd name="T17" fmla="*/ 1 h 140"/>
                  <a:gd name="T18" fmla="*/ 196 w 218"/>
                  <a:gd name="T19" fmla="*/ 0 h 140"/>
                  <a:gd name="T20" fmla="*/ 206 w 218"/>
                  <a:gd name="T21" fmla="*/ 3 h 140"/>
                  <a:gd name="T22" fmla="*/ 217 w 218"/>
                  <a:gd name="T23" fmla="*/ 1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8" h="140">
                    <a:moveTo>
                      <a:pt x="0" y="139"/>
                    </a:moveTo>
                    <a:lnTo>
                      <a:pt x="32" y="108"/>
                    </a:lnTo>
                    <a:lnTo>
                      <a:pt x="59" y="73"/>
                    </a:lnTo>
                    <a:lnTo>
                      <a:pt x="73" y="58"/>
                    </a:lnTo>
                    <a:lnTo>
                      <a:pt x="93" y="41"/>
                    </a:lnTo>
                    <a:lnTo>
                      <a:pt x="119" y="23"/>
                    </a:lnTo>
                    <a:lnTo>
                      <a:pt x="139" y="11"/>
                    </a:lnTo>
                    <a:lnTo>
                      <a:pt x="153" y="5"/>
                    </a:lnTo>
                    <a:lnTo>
                      <a:pt x="173" y="1"/>
                    </a:lnTo>
                    <a:lnTo>
                      <a:pt x="196" y="0"/>
                    </a:lnTo>
                    <a:lnTo>
                      <a:pt x="206" y="3"/>
                    </a:lnTo>
                    <a:lnTo>
                      <a:pt x="217" y="13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19"/>
              <p:cNvSpPr>
                <a:spLocks/>
              </p:cNvSpPr>
              <p:nvPr/>
            </p:nvSpPr>
            <p:spPr bwMode="ltGray">
              <a:xfrm>
                <a:off x="1268" y="3802"/>
                <a:ext cx="150" cy="345"/>
              </a:xfrm>
              <a:custGeom>
                <a:avLst/>
                <a:gdLst>
                  <a:gd name="T0" fmla="*/ 0 w 150"/>
                  <a:gd name="T1" fmla="*/ 344 h 345"/>
                  <a:gd name="T2" fmla="*/ 0 w 150"/>
                  <a:gd name="T3" fmla="*/ 311 h 345"/>
                  <a:gd name="T4" fmla="*/ 0 w 150"/>
                  <a:gd name="T5" fmla="*/ 287 h 345"/>
                  <a:gd name="T6" fmla="*/ 3 w 150"/>
                  <a:gd name="T7" fmla="*/ 270 h 345"/>
                  <a:gd name="T8" fmla="*/ 5 w 150"/>
                  <a:gd name="T9" fmla="*/ 249 h 345"/>
                  <a:gd name="T10" fmla="*/ 5 w 150"/>
                  <a:gd name="T11" fmla="*/ 228 h 345"/>
                  <a:gd name="T12" fmla="*/ 5 w 150"/>
                  <a:gd name="T13" fmla="*/ 211 h 345"/>
                  <a:gd name="T14" fmla="*/ 10 w 150"/>
                  <a:gd name="T15" fmla="*/ 194 h 345"/>
                  <a:gd name="T16" fmla="*/ 14 w 150"/>
                  <a:gd name="T17" fmla="*/ 165 h 345"/>
                  <a:gd name="T18" fmla="*/ 22 w 150"/>
                  <a:gd name="T19" fmla="*/ 134 h 345"/>
                  <a:gd name="T20" fmla="*/ 31 w 150"/>
                  <a:gd name="T21" fmla="*/ 102 h 345"/>
                  <a:gd name="T22" fmla="*/ 38 w 150"/>
                  <a:gd name="T23" fmla="*/ 68 h 345"/>
                  <a:gd name="T24" fmla="*/ 45 w 150"/>
                  <a:gd name="T25" fmla="*/ 48 h 345"/>
                  <a:gd name="T26" fmla="*/ 50 w 150"/>
                  <a:gd name="T27" fmla="*/ 40 h 345"/>
                  <a:gd name="T28" fmla="*/ 64 w 150"/>
                  <a:gd name="T29" fmla="*/ 27 h 345"/>
                  <a:gd name="T30" fmla="*/ 77 w 150"/>
                  <a:gd name="T31" fmla="*/ 16 h 345"/>
                  <a:gd name="T32" fmla="*/ 91 w 150"/>
                  <a:gd name="T33" fmla="*/ 8 h 345"/>
                  <a:gd name="T34" fmla="*/ 106 w 150"/>
                  <a:gd name="T35" fmla="*/ 2 h 345"/>
                  <a:gd name="T36" fmla="*/ 117 w 150"/>
                  <a:gd name="T37" fmla="*/ 0 h 345"/>
                  <a:gd name="T38" fmla="*/ 131 w 150"/>
                  <a:gd name="T39" fmla="*/ 0 h 345"/>
                  <a:gd name="T40" fmla="*/ 143 w 150"/>
                  <a:gd name="T41" fmla="*/ 2 h 345"/>
                  <a:gd name="T42" fmla="*/ 149 w 150"/>
                  <a:gd name="T43" fmla="*/ 5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0" h="345">
                    <a:moveTo>
                      <a:pt x="0" y="344"/>
                    </a:moveTo>
                    <a:lnTo>
                      <a:pt x="0" y="311"/>
                    </a:lnTo>
                    <a:lnTo>
                      <a:pt x="0" y="287"/>
                    </a:lnTo>
                    <a:lnTo>
                      <a:pt x="3" y="270"/>
                    </a:lnTo>
                    <a:lnTo>
                      <a:pt x="5" y="249"/>
                    </a:lnTo>
                    <a:lnTo>
                      <a:pt x="5" y="228"/>
                    </a:lnTo>
                    <a:lnTo>
                      <a:pt x="5" y="211"/>
                    </a:lnTo>
                    <a:lnTo>
                      <a:pt x="10" y="194"/>
                    </a:lnTo>
                    <a:lnTo>
                      <a:pt x="14" y="165"/>
                    </a:lnTo>
                    <a:lnTo>
                      <a:pt x="22" y="134"/>
                    </a:lnTo>
                    <a:lnTo>
                      <a:pt x="31" y="102"/>
                    </a:lnTo>
                    <a:lnTo>
                      <a:pt x="38" y="68"/>
                    </a:lnTo>
                    <a:lnTo>
                      <a:pt x="45" y="48"/>
                    </a:lnTo>
                    <a:lnTo>
                      <a:pt x="50" y="40"/>
                    </a:lnTo>
                    <a:lnTo>
                      <a:pt x="64" y="27"/>
                    </a:lnTo>
                    <a:lnTo>
                      <a:pt x="77" y="16"/>
                    </a:lnTo>
                    <a:lnTo>
                      <a:pt x="91" y="8"/>
                    </a:lnTo>
                    <a:lnTo>
                      <a:pt x="106" y="2"/>
                    </a:lnTo>
                    <a:lnTo>
                      <a:pt x="117" y="0"/>
                    </a:lnTo>
                    <a:lnTo>
                      <a:pt x="131" y="0"/>
                    </a:lnTo>
                    <a:lnTo>
                      <a:pt x="143" y="2"/>
                    </a:lnTo>
                    <a:lnTo>
                      <a:pt x="149" y="5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20"/>
              <p:cNvSpPr>
                <a:spLocks/>
              </p:cNvSpPr>
              <p:nvPr/>
            </p:nvSpPr>
            <p:spPr bwMode="ltGray">
              <a:xfrm>
                <a:off x="707" y="3886"/>
                <a:ext cx="261" cy="312"/>
              </a:xfrm>
              <a:custGeom>
                <a:avLst/>
                <a:gdLst>
                  <a:gd name="T0" fmla="*/ 260 w 261"/>
                  <a:gd name="T1" fmla="*/ 311 h 312"/>
                  <a:gd name="T2" fmla="*/ 252 w 261"/>
                  <a:gd name="T3" fmla="*/ 286 h 312"/>
                  <a:gd name="T4" fmla="*/ 171 w 261"/>
                  <a:gd name="T5" fmla="*/ 117 h 312"/>
                  <a:gd name="T6" fmla="*/ 134 w 261"/>
                  <a:gd name="T7" fmla="*/ 65 h 312"/>
                  <a:gd name="T8" fmla="*/ 124 w 261"/>
                  <a:gd name="T9" fmla="*/ 48 h 312"/>
                  <a:gd name="T10" fmla="*/ 109 w 261"/>
                  <a:gd name="T11" fmla="*/ 28 h 312"/>
                  <a:gd name="T12" fmla="*/ 94 w 261"/>
                  <a:gd name="T13" fmla="*/ 13 h 312"/>
                  <a:gd name="T14" fmla="*/ 78 w 261"/>
                  <a:gd name="T15" fmla="*/ 5 h 312"/>
                  <a:gd name="T16" fmla="*/ 59 w 261"/>
                  <a:gd name="T17" fmla="*/ 0 h 312"/>
                  <a:gd name="T18" fmla="*/ 40 w 261"/>
                  <a:gd name="T19" fmla="*/ 0 h 312"/>
                  <a:gd name="T20" fmla="*/ 27 w 261"/>
                  <a:gd name="T21" fmla="*/ 5 h 312"/>
                  <a:gd name="T22" fmla="*/ 0 w 261"/>
                  <a:gd name="T23" fmla="*/ 3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1" h="312">
                    <a:moveTo>
                      <a:pt x="260" y="311"/>
                    </a:moveTo>
                    <a:lnTo>
                      <a:pt x="252" y="286"/>
                    </a:lnTo>
                    <a:lnTo>
                      <a:pt x="171" y="117"/>
                    </a:lnTo>
                    <a:lnTo>
                      <a:pt x="134" y="65"/>
                    </a:lnTo>
                    <a:lnTo>
                      <a:pt x="124" y="48"/>
                    </a:lnTo>
                    <a:lnTo>
                      <a:pt x="109" y="28"/>
                    </a:lnTo>
                    <a:lnTo>
                      <a:pt x="94" y="13"/>
                    </a:lnTo>
                    <a:lnTo>
                      <a:pt x="78" y="5"/>
                    </a:lnTo>
                    <a:lnTo>
                      <a:pt x="59" y="0"/>
                    </a:lnTo>
                    <a:lnTo>
                      <a:pt x="40" y="0"/>
                    </a:lnTo>
                    <a:lnTo>
                      <a:pt x="27" y="5"/>
                    </a:lnTo>
                    <a:lnTo>
                      <a:pt x="0" y="35"/>
                    </a:lnTo>
                  </a:path>
                </a:pathLst>
              </a:custGeom>
              <a:solidFill>
                <a:srgbClr val="CEDA9D"/>
              </a:solidFill>
              <a:ln w="127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21"/>
              <p:cNvSpPr>
                <a:spLocks/>
              </p:cNvSpPr>
              <p:nvPr/>
            </p:nvSpPr>
            <p:spPr bwMode="ltGray">
              <a:xfrm>
                <a:off x="1026" y="3664"/>
                <a:ext cx="236" cy="479"/>
              </a:xfrm>
              <a:custGeom>
                <a:avLst/>
                <a:gdLst>
                  <a:gd name="T0" fmla="*/ 0 w 236"/>
                  <a:gd name="T1" fmla="*/ 478 h 479"/>
                  <a:gd name="T2" fmla="*/ 84 w 236"/>
                  <a:gd name="T3" fmla="*/ 300 h 479"/>
                  <a:gd name="T4" fmla="*/ 93 w 236"/>
                  <a:gd name="T5" fmla="*/ 272 h 479"/>
                  <a:gd name="T6" fmla="*/ 114 w 236"/>
                  <a:gd name="T7" fmla="*/ 226 h 479"/>
                  <a:gd name="T8" fmla="*/ 133 w 236"/>
                  <a:gd name="T9" fmla="*/ 178 h 479"/>
                  <a:gd name="T10" fmla="*/ 144 w 236"/>
                  <a:gd name="T11" fmla="*/ 152 h 479"/>
                  <a:gd name="T12" fmla="*/ 149 w 236"/>
                  <a:gd name="T13" fmla="*/ 124 h 479"/>
                  <a:gd name="T14" fmla="*/ 157 w 236"/>
                  <a:gd name="T15" fmla="*/ 98 h 479"/>
                  <a:gd name="T16" fmla="*/ 169 w 236"/>
                  <a:gd name="T17" fmla="*/ 68 h 479"/>
                  <a:gd name="T18" fmla="*/ 183 w 236"/>
                  <a:gd name="T19" fmla="*/ 40 h 479"/>
                  <a:gd name="T20" fmla="*/ 200 w 236"/>
                  <a:gd name="T21" fmla="*/ 16 h 479"/>
                  <a:gd name="T22" fmla="*/ 214 w 236"/>
                  <a:gd name="T23" fmla="*/ 1 h 479"/>
                  <a:gd name="T24" fmla="*/ 222 w 236"/>
                  <a:gd name="T25" fmla="*/ 0 h 479"/>
                  <a:gd name="T26" fmla="*/ 230 w 236"/>
                  <a:gd name="T27" fmla="*/ 8 h 479"/>
                  <a:gd name="T28" fmla="*/ 235 w 236"/>
                  <a:gd name="T29" fmla="*/ 34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6" h="479">
                    <a:moveTo>
                      <a:pt x="0" y="478"/>
                    </a:moveTo>
                    <a:lnTo>
                      <a:pt x="84" y="300"/>
                    </a:lnTo>
                    <a:lnTo>
                      <a:pt x="93" y="272"/>
                    </a:lnTo>
                    <a:lnTo>
                      <a:pt x="114" y="226"/>
                    </a:lnTo>
                    <a:lnTo>
                      <a:pt x="133" y="178"/>
                    </a:lnTo>
                    <a:lnTo>
                      <a:pt x="144" y="152"/>
                    </a:lnTo>
                    <a:lnTo>
                      <a:pt x="149" y="124"/>
                    </a:lnTo>
                    <a:lnTo>
                      <a:pt x="157" y="98"/>
                    </a:lnTo>
                    <a:lnTo>
                      <a:pt x="169" y="68"/>
                    </a:lnTo>
                    <a:lnTo>
                      <a:pt x="183" y="40"/>
                    </a:lnTo>
                    <a:lnTo>
                      <a:pt x="200" y="16"/>
                    </a:lnTo>
                    <a:lnTo>
                      <a:pt x="214" y="1"/>
                    </a:lnTo>
                    <a:lnTo>
                      <a:pt x="222" y="0"/>
                    </a:lnTo>
                    <a:lnTo>
                      <a:pt x="230" y="8"/>
                    </a:lnTo>
                    <a:lnTo>
                      <a:pt x="235" y="34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22"/>
              <p:cNvSpPr>
                <a:spLocks/>
              </p:cNvSpPr>
              <p:nvPr/>
            </p:nvSpPr>
            <p:spPr bwMode="ltGray">
              <a:xfrm>
                <a:off x="1067" y="3877"/>
                <a:ext cx="189" cy="178"/>
              </a:xfrm>
              <a:custGeom>
                <a:avLst/>
                <a:gdLst>
                  <a:gd name="T0" fmla="*/ 0 w 189"/>
                  <a:gd name="T1" fmla="*/ 177 h 178"/>
                  <a:gd name="T2" fmla="*/ 35 w 189"/>
                  <a:gd name="T3" fmla="*/ 138 h 178"/>
                  <a:gd name="T4" fmla="*/ 57 w 189"/>
                  <a:gd name="T5" fmla="*/ 94 h 178"/>
                  <a:gd name="T6" fmla="*/ 70 w 189"/>
                  <a:gd name="T7" fmla="*/ 74 h 178"/>
                  <a:gd name="T8" fmla="*/ 86 w 189"/>
                  <a:gd name="T9" fmla="*/ 51 h 178"/>
                  <a:gd name="T10" fmla="*/ 107 w 189"/>
                  <a:gd name="T11" fmla="*/ 28 h 178"/>
                  <a:gd name="T12" fmla="*/ 123 w 189"/>
                  <a:gd name="T13" fmla="*/ 13 h 178"/>
                  <a:gd name="T14" fmla="*/ 136 w 189"/>
                  <a:gd name="T15" fmla="*/ 6 h 178"/>
                  <a:gd name="T16" fmla="*/ 152 w 189"/>
                  <a:gd name="T17" fmla="*/ 1 h 178"/>
                  <a:gd name="T18" fmla="*/ 171 w 189"/>
                  <a:gd name="T19" fmla="*/ 0 h 178"/>
                  <a:gd name="T20" fmla="*/ 179 w 189"/>
                  <a:gd name="T21" fmla="*/ 3 h 178"/>
                  <a:gd name="T22" fmla="*/ 188 w 189"/>
                  <a:gd name="T23" fmla="*/ 15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9" h="178">
                    <a:moveTo>
                      <a:pt x="0" y="177"/>
                    </a:moveTo>
                    <a:lnTo>
                      <a:pt x="35" y="138"/>
                    </a:lnTo>
                    <a:lnTo>
                      <a:pt x="57" y="94"/>
                    </a:lnTo>
                    <a:lnTo>
                      <a:pt x="70" y="74"/>
                    </a:lnTo>
                    <a:lnTo>
                      <a:pt x="86" y="51"/>
                    </a:lnTo>
                    <a:lnTo>
                      <a:pt x="107" y="28"/>
                    </a:lnTo>
                    <a:lnTo>
                      <a:pt x="123" y="13"/>
                    </a:lnTo>
                    <a:lnTo>
                      <a:pt x="136" y="6"/>
                    </a:lnTo>
                    <a:lnTo>
                      <a:pt x="152" y="1"/>
                    </a:lnTo>
                    <a:lnTo>
                      <a:pt x="171" y="0"/>
                    </a:lnTo>
                    <a:lnTo>
                      <a:pt x="179" y="3"/>
                    </a:lnTo>
                    <a:lnTo>
                      <a:pt x="188" y="15"/>
                    </a:lnTo>
                  </a:path>
                </a:pathLst>
              </a:custGeom>
              <a:solidFill>
                <a:srgbClr val="CEDA9D"/>
              </a:solidFill>
              <a:ln w="127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23"/>
              <p:cNvSpPr>
                <a:spLocks/>
              </p:cNvSpPr>
              <p:nvPr/>
            </p:nvSpPr>
            <p:spPr bwMode="ltGray">
              <a:xfrm>
                <a:off x="988" y="3941"/>
                <a:ext cx="91" cy="87"/>
              </a:xfrm>
              <a:custGeom>
                <a:avLst/>
                <a:gdLst>
                  <a:gd name="T0" fmla="*/ 0 w 91"/>
                  <a:gd name="T1" fmla="*/ 0 h 87"/>
                  <a:gd name="T2" fmla="*/ 15 w 91"/>
                  <a:gd name="T3" fmla="*/ 5 h 87"/>
                  <a:gd name="T4" fmla="*/ 33 w 91"/>
                  <a:gd name="T5" fmla="*/ 11 h 87"/>
                  <a:gd name="T6" fmla="*/ 50 w 91"/>
                  <a:gd name="T7" fmla="*/ 23 h 87"/>
                  <a:gd name="T8" fmla="*/ 65 w 91"/>
                  <a:gd name="T9" fmla="*/ 33 h 87"/>
                  <a:gd name="T10" fmla="*/ 77 w 91"/>
                  <a:gd name="T11" fmla="*/ 44 h 87"/>
                  <a:gd name="T12" fmla="*/ 84 w 91"/>
                  <a:gd name="T13" fmla="*/ 53 h 87"/>
                  <a:gd name="T14" fmla="*/ 87 w 91"/>
                  <a:gd name="T15" fmla="*/ 62 h 87"/>
                  <a:gd name="T16" fmla="*/ 90 w 91"/>
                  <a:gd name="T17" fmla="*/ 74 h 87"/>
                  <a:gd name="T18" fmla="*/ 90 w 91"/>
                  <a:gd name="T19" fmla="*/ 8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" h="87">
                    <a:moveTo>
                      <a:pt x="0" y="0"/>
                    </a:moveTo>
                    <a:lnTo>
                      <a:pt x="15" y="5"/>
                    </a:lnTo>
                    <a:lnTo>
                      <a:pt x="33" y="11"/>
                    </a:lnTo>
                    <a:lnTo>
                      <a:pt x="50" y="23"/>
                    </a:lnTo>
                    <a:lnTo>
                      <a:pt x="65" y="33"/>
                    </a:lnTo>
                    <a:lnTo>
                      <a:pt x="77" y="44"/>
                    </a:lnTo>
                    <a:lnTo>
                      <a:pt x="84" y="53"/>
                    </a:lnTo>
                    <a:lnTo>
                      <a:pt x="87" y="62"/>
                    </a:lnTo>
                    <a:lnTo>
                      <a:pt x="90" y="74"/>
                    </a:lnTo>
                    <a:lnTo>
                      <a:pt x="90" y="86"/>
                    </a:lnTo>
                  </a:path>
                </a:pathLst>
              </a:custGeom>
              <a:solidFill>
                <a:srgbClr val="CEDA9D"/>
              </a:solidFill>
              <a:ln w="127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24"/>
              <p:cNvSpPr>
                <a:spLocks/>
              </p:cNvSpPr>
              <p:nvPr/>
            </p:nvSpPr>
            <p:spPr bwMode="ltGray">
              <a:xfrm>
                <a:off x="460" y="3189"/>
                <a:ext cx="227" cy="968"/>
              </a:xfrm>
              <a:custGeom>
                <a:avLst/>
                <a:gdLst>
                  <a:gd name="T0" fmla="*/ 0 w 227"/>
                  <a:gd name="T1" fmla="*/ 967 h 968"/>
                  <a:gd name="T2" fmla="*/ 80 w 227"/>
                  <a:gd name="T3" fmla="*/ 608 h 968"/>
                  <a:gd name="T4" fmla="*/ 89 w 227"/>
                  <a:gd name="T5" fmla="*/ 550 h 968"/>
                  <a:gd name="T6" fmla="*/ 109 w 227"/>
                  <a:gd name="T7" fmla="*/ 458 h 968"/>
                  <a:gd name="T8" fmla="*/ 128 w 227"/>
                  <a:gd name="T9" fmla="*/ 361 h 968"/>
                  <a:gd name="T10" fmla="*/ 138 w 227"/>
                  <a:gd name="T11" fmla="*/ 307 h 968"/>
                  <a:gd name="T12" fmla="*/ 143 w 227"/>
                  <a:gd name="T13" fmla="*/ 252 h 968"/>
                  <a:gd name="T14" fmla="*/ 151 w 227"/>
                  <a:gd name="T15" fmla="*/ 199 h 968"/>
                  <a:gd name="T16" fmla="*/ 163 w 227"/>
                  <a:gd name="T17" fmla="*/ 138 h 968"/>
                  <a:gd name="T18" fmla="*/ 175 w 227"/>
                  <a:gd name="T19" fmla="*/ 81 h 968"/>
                  <a:gd name="T20" fmla="*/ 192 w 227"/>
                  <a:gd name="T21" fmla="*/ 32 h 968"/>
                  <a:gd name="T22" fmla="*/ 206 w 227"/>
                  <a:gd name="T23" fmla="*/ 2 h 968"/>
                  <a:gd name="T24" fmla="*/ 214 w 227"/>
                  <a:gd name="T25" fmla="*/ 0 h 968"/>
                  <a:gd name="T26" fmla="*/ 221 w 227"/>
                  <a:gd name="T27" fmla="*/ 15 h 968"/>
                  <a:gd name="T28" fmla="*/ 226 w 227"/>
                  <a:gd name="T29" fmla="*/ 69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7" h="968">
                    <a:moveTo>
                      <a:pt x="0" y="967"/>
                    </a:moveTo>
                    <a:lnTo>
                      <a:pt x="80" y="608"/>
                    </a:lnTo>
                    <a:lnTo>
                      <a:pt x="89" y="550"/>
                    </a:lnTo>
                    <a:lnTo>
                      <a:pt x="109" y="458"/>
                    </a:lnTo>
                    <a:lnTo>
                      <a:pt x="128" y="361"/>
                    </a:lnTo>
                    <a:lnTo>
                      <a:pt x="138" y="307"/>
                    </a:lnTo>
                    <a:lnTo>
                      <a:pt x="143" y="252"/>
                    </a:lnTo>
                    <a:lnTo>
                      <a:pt x="151" y="199"/>
                    </a:lnTo>
                    <a:lnTo>
                      <a:pt x="163" y="138"/>
                    </a:lnTo>
                    <a:lnTo>
                      <a:pt x="175" y="81"/>
                    </a:lnTo>
                    <a:lnTo>
                      <a:pt x="192" y="32"/>
                    </a:lnTo>
                    <a:lnTo>
                      <a:pt x="206" y="2"/>
                    </a:lnTo>
                    <a:lnTo>
                      <a:pt x="214" y="0"/>
                    </a:lnTo>
                    <a:lnTo>
                      <a:pt x="221" y="15"/>
                    </a:lnTo>
                    <a:lnTo>
                      <a:pt x="226" y="69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25"/>
              <p:cNvSpPr>
                <a:spLocks/>
              </p:cNvSpPr>
              <p:nvPr/>
            </p:nvSpPr>
            <p:spPr bwMode="ltGray">
              <a:xfrm>
                <a:off x="501" y="3621"/>
                <a:ext cx="179" cy="360"/>
              </a:xfrm>
              <a:custGeom>
                <a:avLst/>
                <a:gdLst>
                  <a:gd name="T0" fmla="*/ 0 w 179"/>
                  <a:gd name="T1" fmla="*/ 359 h 360"/>
                  <a:gd name="T2" fmla="*/ 33 w 179"/>
                  <a:gd name="T3" fmla="*/ 281 h 360"/>
                  <a:gd name="T4" fmla="*/ 54 w 179"/>
                  <a:gd name="T5" fmla="*/ 191 h 360"/>
                  <a:gd name="T6" fmla="*/ 65 w 179"/>
                  <a:gd name="T7" fmla="*/ 151 h 360"/>
                  <a:gd name="T8" fmla="*/ 81 w 179"/>
                  <a:gd name="T9" fmla="*/ 105 h 360"/>
                  <a:gd name="T10" fmla="*/ 101 w 179"/>
                  <a:gd name="T11" fmla="*/ 57 h 360"/>
                  <a:gd name="T12" fmla="*/ 117 w 179"/>
                  <a:gd name="T13" fmla="*/ 28 h 360"/>
                  <a:gd name="T14" fmla="*/ 128 w 179"/>
                  <a:gd name="T15" fmla="*/ 13 h 360"/>
                  <a:gd name="T16" fmla="*/ 144 w 179"/>
                  <a:gd name="T17" fmla="*/ 2 h 360"/>
                  <a:gd name="T18" fmla="*/ 162 w 179"/>
                  <a:gd name="T19" fmla="*/ 0 h 360"/>
                  <a:gd name="T20" fmla="*/ 169 w 179"/>
                  <a:gd name="T21" fmla="*/ 8 h 360"/>
                  <a:gd name="T22" fmla="*/ 178 w 179"/>
                  <a:gd name="T23" fmla="*/ 31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" h="360">
                    <a:moveTo>
                      <a:pt x="0" y="359"/>
                    </a:moveTo>
                    <a:lnTo>
                      <a:pt x="33" y="281"/>
                    </a:lnTo>
                    <a:lnTo>
                      <a:pt x="54" y="191"/>
                    </a:lnTo>
                    <a:lnTo>
                      <a:pt x="65" y="151"/>
                    </a:lnTo>
                    <a:lnTo>
                      <a:pt x="81" y="105"/>
                    </a:lnTo>
                    <a:lnTo>
                      <a:pt x="101" y="57"/>
                    </a:lnTo>
                    <a:lnTo>
                      <a:pt x="117" y="28"/>
                    </a:lnTo>
                    <a:lnTo>
                      <a:pt x="128" y="13"/>
                    </a:lnTo>
                    <a:lnTo>
                      <a:pt x="144" y="2"/>
                    </a:lnTo>
                    <a:lnTo>
                      <a:pt x="162" y="0"/>
                    </a:lnTo>
                    <a:lnTo>
                      <a:pt x="169" y="8"/>
                    </a:lnTo>
                    <a:lnTo>
                      <a:pt x="178" y="31"/>
                    </a:lnTo>
                  </a:path>
                </a:pathLst>
              </a:custGeom>
              <a:solidFill>
                <a:srgbClr val="CEDA9D"/>
              </a:solidFill>
              <a:ln w="127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26"/>
              <p:cNvSpPr>
                <a:spLocks/>
              </p:cNvSpPr>
              <p:nvPr/>
            </p:nvSpPr>
            <p:spPr bwMode="ltGray">
              <a:xfrm>
                <a:off x="425" y="3751"/>
                <a:ext cx="88" cy="174"/>
              </a:xfrm>
              <a:custGeom>
                <a:avLst/>
                <a:gdLst>
                  <a:gd name="T0" fmla="*/ 0 w 88"/>
                  <a:gd name="T1" fmla="*/ 0 h 174"/>
                  <a:gd name="T2" fmla="*/ 14 w 88"/>
                  <a:gd name="T3" fmla="*/ 10 h 174"/>
                  <a:gd name="T4" fmla="*/ 32 w 88"/>
                  <a:gd name="T5" fmla="*/ 24 h 174"/>
                  <a:gd name="T6" fmla="*/ 48 w 88"/>
                  <a:gd name="T7" fmla="*/ 47 h 174"/>
                  <a:gd name="T8" fmla="*/ 62 w 88"/>
                  <a:gd name="T9" fmla="*/ 68 h 174"/>
                  <a:gd name="T10" fmla="*/ 75 w 88"/>
                  <a:gd name="T11" fmla="*/ 90 h 174"/>
                  <a:gd name="T12" fmla="*/ 81 w 88"/>
                  <a:gd name="T13" fmla="*/ 108 h 174"/>
                  <a:gd name="T14" fmla="*/ 84 w 88"/>
                  <a:gd name="T15" fmla="*/ 125 h 174"/>
                  <a:gd name="T16" fmla="*/ 87 w 88"/>
                  <a:gd name="T17" fmla="*/ 148 h 174"/>
                  <a:gd name="T18" fmla="*/ 87 w 88"/>
                  <a:gd name="T19" fmla="*/ 17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174">
                    <a:moveTo>
                      <a:pt x="0" y="0"/>
                    </a:moveTo>
                    <a:lnTo>
                      <a:pt x="14" y="10"/>
                    </a:lnTo>
                    <a:lnTo>
                      <a:pt x="32" y="24"/>
                    </a:lnTo>
                    <a:lnTo>
                      <a:pt x="48" y="47"/>
                    </a:lnTo>
                    <a:lnTo>
                      <a:pt x="62" y="68"/>
                    </a:lnTo>
                    <a:lnTo>
                      <a:pt x="75" y="90"/>
                    </a:lnTo>
                    <a:lnTo>
                      <a:pt x="81" y="108"/>
                    </a:lnTo>
                    <a:lnTo>
                      <a:pt x="84" y="125"/>
                    </a:lnTo>
                    <a:lnTo>
                      <a:pt x="87" y="148"/>
                    </a:lnTo>
                    <a:lnTo>
                      <a:pt x="87" y="173"/>
                    </a:lnTo>
                  </a:path>
                </a:pathLst>
              </a:custGeom>
              <a:solidFill>
                <a:srgbClr val="CEDA9D"/>
              </a:solidFill>
              <a:ln w="127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27"/>
              <p:cNvSpPr>
                <a:spLocks/>
              </p:cNvSpPr>
              <p:nvPr/>
            </p:nvSpPr>
            <p:spPr bwMode="ltGray">
              <a:xfrm>
                <a:off x="915" y="3389"/>
                <a:ext cx="123" cy="805"/>
              </a:xfrm>
              <a:custGeom>
                <a:avLst/>
                <a:gdLst>
                  <a:gd name="T0" fmla="*/ 121 w 123"/>
                  <a:gd name="T1" fmla="*/ 804 h 805"/>
                  <a:gd name="T2" fmla="*/ 122 w 123"/>
                  <a:gd name="T3" fmla="*/ 687 h 805"/>
                  <a:gd name="T4" fmla="*/ 122 w 123"/>
                  <a:gd name="T5" fmla="*/ 634 h 805"/>
                  <a:gd name="T6" fmla="*/ 119 w 123"/>
                  <a:gd name="T7" fmla="*/ 596 h 805"/>
                  <a:gd name="T8" fmla="*/ 117 w 123"/>
                  <a:gd name="T9" fmla="*/ 551 h 805"/>
                  <a:gd name="T10" fmla="*/ 118 w 123"/>
                  <a:gd name="T11" fmla="*/ 503 h 805"/>
                  <a:gd name="T12" fmla="*/ 116 w 123"/>
                  <a:gd name="T13" fmla="*/ 464 h 805"/>
                  <a:gd name="T14" fmla="*/ 114 w 123"/>
                  <a:gd name="T15" fmla="*/ 428 h 805"/>
                  <a:gd name="T16" fmla="*/ 109 w 123"/>
                  <a:gd name="T17" fmla="*/ 365 h 805"/>
                  <a:gd name="T18" fmla="*/ 103 w 123"/>
                  <a:gd name="T19" fmla="*/ 296 h 805"/>
                  <a:gd name="T20" fmla="*/ 96 w 123"/>
                  <a:gd name="T21" fmla="*/ 226 h 805"/>
                  <a:gd name="T22" fmla="*/ 90 w 123"/>
                  <a:gd name="T23" fmla="*/ 151 h 805"/>
                  <a:gd name="T24" fmla="*/ 84 w 123"/>
                  <a:gd name="T25" fmla="*/ 106 h 805"/>
                  <a:gd name="T26" fmla="*/ 80 w 123"/>
                  <a:gd name="T27" fmla="*/ 89 h 805"/>
                  <a:gd name="T28" fmla="*/ 68 w 123"/>
                  <a:gd name="T29" fmla="*/ 59 h 805"/>
                  <a:gd name="T30" fmla="*/ 58 w 123"/>
                  <a:gd name="T31" fmla="*/ 37 h 805"/>
                  <a:gd name="T32" fmla="*/ 47 w 123"/>
                  <a:gd name="T33" fmla="*/ 18 h 805"/>
                  <a:gd name="T34" fmla="*/ 34 w 123"/>
                  <a:gd name="T35" fmla="*/ 4 h 805"/>
                  <a:gd name="T36" fmla="*/ 26 w 123"/>
                  <a:gd name="T37" fmla="*/ 0 h 805"/>
                  <a:gd name="T38" fmla="*/ 14 w 123"/>
                  <a:gd name="T39" fmla="*/ 0 h 805"/>
                  <a:gd name="T40" fmla="*/ 5 w 123"/>
                  <a:gd name="T41" fmla="*/ 5 h 805"/>
                  <a:gd name="T42" fmla="*/ 0 w 123"/>
                  <a:gd name="T43" fmla="*/ 13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3" h="805">
                    <a:moveTo>
                      <a:pt x="121" y="804"/>
                    </a:moveTo>
                    <a:lnTo>
                      <a:pt x="122" y="687"/>
                    </a:lnTo>
                    <a:lnTo>
                      <a:pt x="122" y="634"/>
                    </a:lnTo>
                    <a:lnTo>
                      <a:pt x="119" y="596"/>
                    </a:lnTo>
                    <a:lnTo>
                      <a:pt x="117" y="551"/>
                    </a:lnTo>
                    <a:lnTo>
                      <a:pt x="118" y="503"/>
                    </a:lnTo>
                    <a:lnTo>
                      <a:pt x="116" y="464"/>
                    </a:lnTo>
                    <a:lnTo>
                      <a:pt x="114" y="428"/>
                    </a:lnTo>
                    <a:lnTo>
                      <a:pt x="109" y="365"/>
                    </a:lnTo>
                    <a:lnTo>
                      <a:pt x="103" y="296"/>
                    </a:lnTo>
                    <a:lnTo>
                      <a:pt x="96" y="226"/>
                    </a:lnTo>
                    <a:lnTo>
                      <a:pt x="90" y="151"/>
                    </a:lnTo>
                    <a:lnTo>
                      <a:pt x="84" y="106"/>
                    </a:lnTo>
                    <a:lnTo>
                      <a:pt x="80" y="89"/>
                    </a:lnTo>
                    <a:lnTo>
                      <a:pt x="68" y="59"/>
                    </a:lnTo>
                    <a:lnTo>
                      <a:pt x="58" y="37"/>
                    </a:lnTo>
                    <a:lnTo>
                      <a:pt x="47" y="18"/>
                    </a:lnTo>
                    <a:lnTo>
                      <a:pt x="34" y="4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5" y="5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" name="Freeform 29"/>
            <p:cNvSpPr>
              <a:spLocks/>
            </p:cNvSpPr>
            <p:nvPr/>
          </p:nvSpPr>
          <p:spPr bwMode="ltGray">
            <a:xfrm>
              <a:off x="324" y="3805"/>
              <a:ext cx="29" cy="224"/>
            </a:xfrm>
            <a:custGeom>
              <a:avLst/>
              <a:gdLst>
                <a:gd name="T0" fmla="*/ 27 w 29"/>
                <a:gd name="T1" fmla="*/ 35 h 224"/>
                <a:gd name="T2" fmla="*/ 21 w 29"/>
                <a:gd name="T3" fmla="*/ 0 h 224"/>
                <a:gd name="T4" fmla="*/ 17 w 29"/>
                <a:gd name="T5" fmla="*/ 0 h 224"/>
                <a:gd name="T6" fmla="*/ 14 w 29"/>
                <a:gd name="T7" fmla="*/ 2 h 224"/>
                <a:gd name="T8" fmla="*/ 12 w 29"/>
                <a:gd name="T9" fmla="*/ 11 h 224"/>
                <a:gd name="T10" fmla="*/ 5 w 29"/>
                <a:gd name="T11" fmla="*/ 40 h 224"/>
                <a:gd name="T12" fmla="*/ 3 w 29"/>
                <a:gd name="T13" fmla="*/ 53 h 224"/>
                <a:gd name="T14" fmla="*/ 2 w 29"/>
                <a:gd name="T15" fmla="*/ 66 h 224"/>
                <a:gd name="T16" fmla="*/ 0 w 29"/>
                <a:gd name="T17" fmla="*/ 104 h 224"/>
                <a:gd name="T18" fmla="*/ 0 w 29"/>
                <a:gd name="T19" fmla="*/ 116 h 224"/>
                <a:gd name="T20" fmla="*/ 0 w 29"/>
                <a:gd name="T21" fmla="*/ 130 h 224"/>
                <a:gd name="T22" fmla="*/ 1 w 29"/>
                <a:gd name="T23" fmla="*/ 146 h 224"/>
                <a:gd name="T24" fmla="*/ 3 w 29"/>
                <a:gd name="T25" fmla="*/ 169 h 224"/>
                <a:gd name="T26" fmla="*/ 6 w 29"/>
                <a:gd name="T27" fmla="*/ 185 h 224"/>
                <a:gd name="T28" fmla="*/ 9 w 29"/>
                <a:gd name="T29" fmla="*/ 202 h 224"/>
                <a:gd name="T30" fmla="*/ 15 w 29"/>
                <a:gd name="T31" fmla="*/ 223 h 224"/>
                <a:gd name="T32" fmla="*/ 12 w 29"/>
                <a:gd name="T33" fmla="*/ 197 h 224"/>
                <a:gd name="T34" fmla="*/ 9 w 29"/>
                <a:gd name="T35" fmla="*/ 173 h 224"/>
                <a:gd name="T36" fmla="*/ 8 w 29"/>
                <a:gd name="T37" fmla="*/ 152 h 224"/>
                <a:gd name="T38" fmla="*/ 9 w 29"/>
                <a:gd name="T39" fmla="*/ 130 h 224"/>
                <a:gd name="T40" fmla="*/ 9 w 29"/>
                <a:gd name="T41" fmla="*/ 116 h 224"/>
                <a:gd name="T42" fmla="*/ 8 w 29"/>
                <a:gd name="T43" fmla="*/ 97 h 224"/>
                <a:gd name="T44" fmla="*/ 7 w 29"/>
                <a:gd name="T45" fmla="*/ 83 h 224"/>
                <a:gd name="T46" fmla="*/ 10 w 29"/>
                <a:gd name="T47" fmla="*/ 53 h 224"/>
                <a:gd name="T48" fmla="*/ 10 w 29"/>
                <a:gd name="T49" fmla="*/ 38 h 224"/>
                <a:gd name="T50" fmla="*/ 12 w 29"/>
                <a:gd name="T51" fmla="*/ 25 h 224"/>
                <a:gd name="T52" fmla="*/ 17 w 29"/>
                <a:gd name="T53" fmla="*/ 8 h 224"/>
                <a:gd name="T54" fmla="*/ 19 w 29"/>
                <a:gd name="T55" fmla="*/ 21 h 224"/>
                <a:gd name="T56" fmla="*/ 28 w 29"/>
                <a:gd name="T57" fmla="*/ 42 h 224"/>
                <a:gd name="T58" fmla="*/ 27 w 29"/>
                <a:gd name="T59" fmla="*/ 3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" h="224">
                  <a:moveTo>
                    <a:pt x="27" y="35"/>
                  </a:moveTo>
                  <a:lnTo>
                    <a:pt x="21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2" y="11"/>
                  </a:lnTo>
                  <a:lnTo>
                    <a:pt x="5" y="40"/>
                  </a:lnTo>
                  <a:lnTo>
                    <a:pt x="3" y="53"/>
                  </a:lnTo>
                  <a:lnTo>
                    <a:pt x="2" y="66"/>
                  </a:lnTo>
                  <a:lnTo>
                    <a:pt x="0" y="104"/>
                  </a:lnTo>
                  <a:lnTo>
                    <a:pt x="0" y="116"/>
                  </a:lnTo>
                  <a:lnTo>
                    <a:pt x="0" y="130"/>
                  </a:lnTo>
                  <a:lnTo>
                    <a:pt x="1" y="146"/>
                  </a:lnTo>
                  <a:lnTo>
                    <a:pt x="3" y="169"/>
                  </a:lnTo>
                  <a:lnTo>
                    <a:pt x="6" y="185"/>
                  </a:lnTo>
                  <a:lnTo>
                    <a:pt x="9" y="202"/>
                  </a:lnTo>
                  <a:lnTo>
                    <a:pt x="15" y="223"/>
                  </a:lnTo>
                  <a:lnTo>
                    <a:pt x="12" y="197"/>
                  </a:lnTo>
                  <a:lnTo>
                    <a:pt x="9" y="173"/>
                  </a:lnTo>
                  <a:lnTo>
                    <a:pt x="8" y="152"/>
                  </a:lnTo>
                  <a:lnTo>
                    <a:pt x="9" y="130"/>
                  </a:lnTo>
                  <a:lnTo>
                    <a:pt x="9" y="116"/>
                  </a:lnTo>
                  <a:lnTo>
                    <a:pt x="8" y="97"/>
                  </a:lnTo>
                  <a:lnTo>
                    <a:pt x="7" y="83"/>
                  </a:lnTo>
                  <a:lnTo>
                    <a:pt x="10" y="53"/>
                  </a:lnTo>
                  <a:lnTo>
                    <a:pt x="10" y="38"/>
                  </a:lnTo>
                  <a:lnTo>
                    <a:pt x="12" y="25"/>
                  </a:lnTo>
                  <a:lnTo>
                    <a:pt x="17" y="8"/>
                  </a:lnTo>
                  <a:lnTo>
                    <a:pt x="19" y="21"/>
                  </a:lnTo>
                  <a:lnTo>
                    <a:pt x="28" y="42"/>
                  </a:lnTo>
                  <a:lnTo>
                    <a:pt x="27" y="35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" name="Group 33"/>
            <p:cNvGrpSpPr>
              <a:grpSpLocks/>
            </p:cNvGrpSpPr>
            <p:nvPr/>
          </p:nvGrpSpPr>
          <p:grpSpPr bwMode="auto">
            <a:xfrm>
              <a:off x="454" y="3586"/>
              <a:ext cx="255" cy="498"/>
              <a:chOff x="454" y="3586"/>
              <a:chExt cx="255" cy="498"/>
            </a:xfrm>
          </p:grpSpPr>
          <p:sp>
            <p:nvSpPr>
              <p:cNvPr id="92" name="Freeform 30"/>
              <p:cNvSpPr>
                <a:spLocks/>
              </p:cNvSpPr>
              <p:nvPr/>
            </p:nvSpPr>
            <p:spPr bwMode="ltGray">
              <a:xfrm>
                <a:off x="633" y="3878"/>
                <a:ext cx="38" cy="206"/>
              </a:xfrm>
              <a:custGeom>
                <a:avLst/>
                <a:gdLst>
                  <a:gd name="T0" fmla="*/ 7 w 38"/>
                  <a:gd name="T1" fmla="*/ 0 h 206"/>
                  <a:gd name="T2" fmla="*/ 14 w 38"/>
                  <a:gd name="T3" fmla="*/ 15 h 206"/>
                  <a:gd name="T4" fmla="*/ 22 w 38"/>
                  <a:gd name="T5" fmla="*/ 40 h 206"/>
                  <a:gd name="T6" fmla="*/ 29 w 38"/>
                  <a:gd name="T7" fmla="*/ 74 h 206"/>
                  <a:gd name="T8" fmla="*/ 37 w 38"/>
                  <a:gd name="T9" fmla="*/ 118 h 206"/>
                  <a:gd name="T10" fmla="*/ 37 w 38"/>
                  <a:gd name="T11" fmla="*/ 164 h 206"/>
                  <a:gd name="T12" fmla="*/ 33 w 38"/>
                  <a:gd name="T13" fmla="*/ 205 h 206"/>
                  <a:gd name="T14" fmla="*/ 29 w 38"/>
                  <a:gd name="T15" fmla="*/ 205 h 206"/>
                  <a:gd name="T16" fmla="*/ 33 w 38"/>
                  <a:gd name="T17" fmla="*/ 164 h 206"/>
                  <a:gd name="T18" fmla="*/ 33 w 38"/>
                  <a:gd name="T19" fmla="*/ 130 h 206"/>
                  <a:gd name="T20" fmla="*/ 26 w 38"/>
                  <a:gd name="T21" fmla="*/ 93 h 206"/>
                  <a:gd name="T22" fmla="*/ 14 w 38"/>
                  <a:gd name="T23" fmla="*/ 56 h 206"/>
                  <a:gd name="T24" fmla="*/ 0 w 38"/>
                  <a:gd name="T25" fmla="*/ 9 h 206"/>
                  <a:gd name="T26" fmla="*/ 7 w 38"/>
                  <a:gd name="T27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206">
                    <a:moveTo>
                      <a:pt x="7" y="0"/>
                    </a:moveTo>
                    <a:lnTo>
                      <a:pt x="14" y="15"/>
                    </a:lnTo>
                    <a:lnTo>
                      <a:pt x="22" y="40"/>
                    </a:lnTo>
                    <a:lnTo>
                      <a:pt x="29" y="74"/>
                    </a:lnTo>
                    <a:lnTo>
                      <a:pt x="37" y="118"/>
                    </a:lnTo>
                    <a:lnTo>
                      <a:pt x="37" y="164"/>
                    </a:lnTo>
                    <a:lnTo>
                      <a:pt x="33" y="205"/>
                    </a:lnTo>
                    <a:lnTo>
                      <a:pt x="29" y="205"/>
                    </a:lnTo>
                    <a:lnTo>
                      <a:pt x="33" y="164"/>
                    </a:lnTo>
                    <a:lnTo>
                      <a:pt x="33" y="130"/>
                    </a:lnTo>
                    <a:lnTo>
                      <a:pt x="26" y="93"/>
                    </a:lnTo>
                    <a:lnTo>
                      <a:pt x="14" y="56"/>
                    </a:lnTo>
                    <a:lnTo>
                      <a:pt x="0" y="9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31"/>
              <p:cNvSpPr>
                <a:spLocks/>
              </p:cNvSpPr>
              <p:nvPr/>
            </p:nvSpPr>
            <p:spPr bwMode="ltGray">
              <a:xfrm>
                <a:off x="454" y="3767"/>
                <a:ext cx="61" cy="205"/>
              </a:xfrm>
              <a:custGeom>
                <a:avLst/>
                <a:gdLst>
                  <a:gd name="T0" fmla="*/ 58 w 61"/>
                  <a:gd name="T1" fmla="*/ 32 h 205"/>
                  <a:gd name="T2" fmla="*/ 46 w 61"/>
                  <a:gd name="T3" fmla="*/ 0 h 205"/>
                  <a:gd name="T4" fmla="*/ 37 w 61"/>
                  <a:gd name="T5" fmla="*/ 0 h 205"/>
                  <a:gd name="T6" fmla="*/ 31 w 61"/>
                  <a:gd name="T7" fmla="*/ 2 h 205"/>
                  <a:gd name="T8" fmla="*/ 26 w 61"/>
                  <a:gd name="T9" fmla="*/ 10 h 205"/>
                  <a:gd name="T10" fmla="*/ 12 w 61"/>
                  <a:gd name="T11" fmla="*/ 37 h 205"/>
                  <a:gd name="T12" fmla="*/ 7 w 61"/>
                  <a:gd name="T13" fmla="*/ 48 h 205"/>
                  <a:gd name="T14" fmla="*/ 4 w 61"/>
                  <a:gd name="T15" fmla="*/ 60 h 205"/>
                  <a:gd name="T16" fmla="*/ 0 w 61"/>
                  <a:gd name="T17" fmla="*/ 95 h 205"/>
                  <a:gd name="T18" fmla="*/ 0 w 61"/>
                  <a:gd name="T19" fmla="*/ 106 h 205"/>
                  <a:gd name="T20" fmla="*/ 0 w 61"/>
                  <a:gd name="T21" fmla="*/ 119 h 205"/>
                  <a:gd name="T22" fmla="*/ 2 w 61"/>
                  <a:gd name="T23" fmla="*/ 133 h 205"/>
                  <a:gd name="T24" fmla="*/ 8 w 61"/>
                  <a:gd name="T25" fmla="*/ 155 h 205"/>
                  <a:gd name="T26" fmla="*/ 13 w 61"/>
                  <a:gd name="T27" fmla="*/ 169 h 205"/>
                  <a:gd name="T28" fmla="*/ 20 w 61"/>
                  <a:gd name="T29" fmla="*/ 184 h 205"/>
                  <a:gd name="T30" fmla="*/ 33 w 61"/>
                  <a:gd name="T31" fmla="*/ 204 h 205"/>
                  <a:gd name="T32" fmla="*/ 26 w 61"/>
                  <a:gd name="T33" fmla="*/ 180 h 205"/>
                  <a:gd name="T34" fmla="*/ 20 w 61"/>
                  <a:gd name="T35" fmla="*/ 158 h 205"/>
                  <a:gd name="T36" fmla="*/ 18 w 61"/>
                  <a:gd name="T37" fmla="*/ 138 h 205"/>
                  <a:gd name="T38" fmla="*/ 18 w 61"/>
                  <a:gd name="T39" fmla="*/ 119 h 205"/>
                  <a:gd name="T40" fmla="*/ 20 w 61"/>
                  <a:gd name="T41" fmla="*/ 106 h 205"/>
                  <a:gd name="T42" fmla="*/ 18 w 61"/>
                  <a:gd name="T43" fmla="*/ 89 h 205"/>
                  <a:gd name="T44" fmla="*/ 16 w 61"/>
                  <a:gd name="T45" fmla="*/ 76 h 205"/>
                  <a:gd name="T46" fmla="*/ 22 w 61"/>
                  <a:gd name="T47" fmla="*/ 48 h 205"/>
                  <a:gd name="T48" fmla="*/ 23 w 61"/>
                  <a:gd name="T49" fmla="*/ 35 h 205"/>
                  <a:gd name="T50" fmla="*/ 28 w 61"/>
                  <a:gd name="T51" fmla="*/ 23 h 205"/>
                  <a:gd name="T52" fmla="*/ 37 w 61"/>
                  <a:gd name="T53" fmla="*/ 8 h 205"/>
                  <a:gd name="T54" fmla="*/ 42 w 61"/>
                  <a:gd name="T55" fmla="*/ 19 h 205"/>
                  <a:gd name="T56" fmla="*/ 60 w 61"/>
                  <a:gd name="T57" fmla="*/ 38 h 205"/>
                  <a:gd name="T58" fmla="*/ 58 w 61"/>
                  <a:gd name="T59" fmla="*/ 32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1" h="205">
                    <a:moveTo>
                      <a:pt x="58" y="32"/>
                    </a:moveTo>
                    <a:lnTo>
                      <a:pt x="46" y="0"/>
                    </a:lnTo>
                    <a:lnTo>
                      <a:pt x="37" y="0"/>
                    </a:lnTo>
                    <a:lnTo>
                      <a:pt x="31" y="2"/>
                    </a:lnTo>
                    <a:lnTo>
                      <a:pt x="26" y="10"/>
                    </a:lnTo>
                    <a:lnTo>
                      <a:pt x="12" y="37"/>
                    </a:lnTo>
                    <a:lnTo>
                      <a:pt x="7" y="48"/>
                    </a:lnTo>
                    <a:lnTo>
                      <a:pt x="4" y="60"/>
                    </a:lnTo>
                    <a:lnTo>
                      <a:pt x="0" y="95"/>
                    </a:lnTo>
                    <a:lnTo>
                      <a:pt x="0" y="106"/>
                    </a:lnTo>
                    <a:lnTo>
                      <a:pt x="0" y="119"/>
                    </a:lnTo>
                    <a:lnTo>
                      <a:pt x="2" y="133"/>
                    </a:lnTo>
                    <a:lnTo>
                      <a:pt x="8" y="155"/>
                    </a:lnTo>
                    <a:lnTo>
                      <a:pt x="13" y="169"/>
                    </a:lnTo>
                    <a:lnTo>
                      <a:pt x="20" y="184"/>
                    </a:lnTo>
                    <a:lnTo>
                      <a:pt x="33" y="204"/>
                    </a:lnTo>
                    <a:lnTo>
                      <a:pt x="26" y="180"/>
                    </a:lnTo>
                    <a:lnTo>
                      <a:pt x="20" y="158"/>
                    </a:lnTo>
                    <a:lnTo>
                      <a:pt x="18" y="138"/>
                    </a:lnTo>
                    <a:lnTo>
                      <a:pt x="18" y="119"/>
                    </a:lnTo>
                    <a:lnTo>
                      <a:pt x="20" y="106"/>
                    </a:lnTo>
                    <a:lnTo>
                      <a:pt x="18" y="89"/>
                    </a:lnTo>
                    <a:lnTo>
                      <a:pt x="16" y="76"/>
                    </a:lnTo>
                    <a:lnTo>
                      <a:pt x="22" y="48"/>
                    </a:lnTo>
                    <a:lnTo>
                      <a:pt x="23" y="35"/>
                    </a:lnTo>
                    <a:lnTo>
                      <a:pt x="28" y="23"/>
                    </a:lnTo>
                    <a:lnTo>
                      <a:pt x="37" y="8"/>
                    </a:lnTo>
                    <a:lnTo>
                      <a:pt x="42" y="19"/>
                    </a:lnTo>
                    <a:lnTo>
                      <a:pt x="60" y="38"/>
                    </a:lnTo>
                    <a:lnTo>
                      <a:pt x="58" y="3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32"/>
              <p:cNvSpPr>
                <a:spLocks/>
              </p:cNvSpPr>
              <p:nvPr/>
            </p:nvSpPr>
            <p:spPr bwMode="ltGray">
              <a:xfrm>
                <a:off x="559" y="3586"/>
                <a:ext cx="150" cy="369"/>
              </a:xfrm>
              <a:custGeom>
                <a:avLst/>
                <a:gdLst>
                  <a:gd name="T0" fmla="*/ 48 w 150"/>
                  <a:gd name="T1" fmla="*/ 4 h 369"/>
                  <a:gd name="T2" fmla="*/ 52 w 150"/>
                  <a:gd name="T3" fmla="*/ 15 h 369"/>
                  <a:gd name="T4" fmla="*/ 85 w 150"/>
                  <a:gd name="T5" fmla="*/ 13 h 369"/>
                  <a:gd name="T6" fmla="*/ 72 w 150"/>
                  <a:gd name="T7" fmla="*/ 19 h 369"/>
                  <a:gd name="T8" fmla="*/ 58 w 150"/>
                  <a:gd name="T9" fmla="*/ 24 h 369"/>
                  <a:gd name="T10" fmla="*/ 89 w 150"/>
                  <a:gd name="T11" fmla="*/ 34 h 369"/>
                  <a:gd name="T12" fmla="*/ 65 w 150"/>
                  <a:gd name="T13" fmla="*/ 38 h 369"/>
                  <a:gd name="T14" fmla="*/ 63 w 150"/>
                  <a:gd name="T15" fmla="*/ 48 h 369"/>
                  <a:gd name="T16" fmla="*/ 133 w 150"/>
                  <a:gd name="T17" fmla="*/ 100 h 369"/>
                  <a:gd name="T18" fmla="*/ 68 w 150"/>
                  <a:gd name="T19" fmla="*/ 62 h 369"/>
                  <a:gd name="T20" fmla="*/ 82 w 150"/>
                  <a:gd name="T21" fmla="*/ 84 h 369"/>
                  <a:gd name="T22" fmla="*/ 73 w 150"/>
                  <a:gd name="T23" fmla="*/ 85 h 369"/>
                  <a:gd name="T24" fmla="*/ 85 w 150"/>
                  <a:gd name="T25" fmla="*/ 115 h 369"/>
                  <a:gd name="T26" fmla="*/ 112 w 150"/>
                  <a:gd name="T27" fmla="*/ 146 h 369"/>
                  <a:gd name="T28" fmla="*/ 82 w 150"/>
                  <a:gd name="T29" fmla="*/ 123 h 369"/>
                  <a:gd name="T30" fmla="*/ 107 w 150"/>
                  <a:gd name="T31" fmla="*/ 170 h 369"/>
                  <a:gd name="T32" fmla="*/ 85 w 150"/>
                  <a:gd name="T33" fmla="*/ 139 h 369"/>
                  <a:gd name="T34" fmla="*/ 79 w 150"/>
                  <a:gd name="T35" fmla="*/ 139 h 369"/>
                  <a:gd name="T36" fmla="*/ 87 w 150"/>
                  <a:gd name="T37" fmla="*/ 166 h 369"/>
                  <a:gd name="T38" fmla="*/ 81 w 150"/>
                  <a:gd name="T39" fmla="*/ 166 h 369"/>
                  <a:gd name="T40" fmla="*/ 94 w 150"/>
                  <a:gd name="T41" fmla="*/ 198 h 369"/>
                  <a:gd name="T42" fmla="*/ 86 w 150"/>
                  <a:gd name="T43" fmla="*/ 190 h 369"/>
                  <a:gd name="T44" fmla="*/ 93 w 150"/>
                  <a:gd name="T45" fmla="*/ 220 h 369"/>
                  <a:gd name="T46" fmla="*/ 87 w 150"/>
                  <a:gd name="T47" fmla="*/ 210 h 369"/>
                  <a:gd name="T48" fmla="*/ 81 w 150"/>
                  <a:gd name="T49" fmla="*/ 207 h 369"/>
                  <a:gd name="T50" fmla="*/ 85 w 150"/>
                  <a:gd name="T51" fmla="*/ 229 h 369"/>
                  <a:gd name="T52" fmla="*/ 99 w 150"/>
                  <a:gd name="T53" fmla="*/ 269 h 369"/>
                  <a:gd name="T54" fmla="*/ 81 w 150"/>
                  <a:gd name="T55" fmla="*/ 238 h 369"/>
                  <a:gd name="T56" fmla="*/ 77 w 150"/>
                  <a:gd name="T57" fmla="*/ 233 h 369"/>
                  <a:gd name="T58" fmla="*/ 78 w 150"/>
                  <a:gd name="T59" fmla="*/ 267 h 369"/>
                  <a:gd name="T60" fmla="*/ 72 w 150"/>
                  <a:gd name="T61" fmla="*/ 283 h 369"/>
                  <a:gd name="T62" fmla="*/ 70 w 150"/>
                  <a:gd name="T63" fmla="*/ 264 h 369"/>
                  <a:gd name="T64" fmla="*/ 17 w 150"/>
                  <a:gd name="T65" fmla="*/ 315 h 369"/>
                  <a:gd name="T66" fmla="*/ 65 w 150"/>
                  <a:gd name="T67" fmla="*/ 241 h 369"/>
                  <a:gd name="T68" fmla="*/ 55 w 150"/>
                  <a:gd name="T69" fmla="*/ 257 h 369"/>
                  <a:gd name="T70" fmla="*/ 69 w 150"/>
                  <a:gd name="T71" fmla="*/ 216 h 369"/>
                  <a:gd name="T72" fmla="*/ 10 w 150"/>
                  <a:gd name="T73" fmla="*/ 248 h 369"/>
                  <a:gd name="T74" fmla="*/ 69 w 150"/>
                  <a:gd name="T75" fmla="*/ 204 h 369"/>
                  <a:gd name="T76" fmla="*/ 61 w 150"/>
                  <a:gd name="T77" fmla="*/ 193 h 369"/>
                  <a:gd name="T78" fmla="*/ 67 w 150"/>
                  <a:gd name="T79" fmla="*/ 177 h 369"/>
                  <a:gd name="T80" fmla="*/ 58 w 150"/>
                  <a:gd name="T81" fmla="*/ 177 h 369"/>
                  <a:gd name="T82" fmla="*/ 32 w 150"/>
                  <a:gd name="T83" fmla="*/ 208 h 369"/>
                  <a:gd name="T84" fmla="*/ 57 w 150"/>
                  <a:gd name="T85" fmla="*/ 148 h 369"/>
                  <a:gd name="T86" fmla="*/ 62 w 150"/>
                  <a:gd name="T87" fmla="*/ 126 h 369"/>
                  <a:gd name="T88" fmla="*/ 55 w 150"/>
                  <a:gd name="T89" fmla="*/ 122 h 369"/>
                  <a:gd name="T90" fmla="*/ 57 w 150"/>
                  <a:gd name="T91" fmla="*/ 101 h 369"/>
                  <a:gd name="T92" fmla="*/ 53 w 150"/>
                  <a:gd name="T93" fmla="*/ 99 h 369"/>
                  <a:gd name="T94" fmla="*/ 35 w 150"/>
                  <a:gd name="T95" fmla="*/ 117 h 369"/>
                  <a:gd name="T96" fmla="*/ 49 w 150"/>
                  <a:gd name="T97" fmla="*/ 87 h 369"/>
                  <a:gd name="T98" fmla="*/ 48 w 150"/>
                  <a:gd name="T99" fmla="*/ 62 h 369"/>
                  <a:gd name="T100" fmla="*/ 49 w 150"/>
                  <a:gd name="T101" fmla="*/ 46 h 369"/>
                  <a:gd name="T102" fmla="*/ 34 w 150"/>
                  <a:gd name="T103" fmla="*/ 46 h 369"/>
                  <a:gd name="T104" fmla="*/ 38 w 150"/>
                  <a:gd name="T105" fmla="*/ 24 h 369"/>
                  <a:gd name="T106" fmla="*/ 31 w 150"/>
                  <a:gd name="T107" fmla="*/ 19 h 369"/>
                  <a:gd name="T108" fmla="*/ 33 w 150"/>
                  <a:gd name="T109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0" h="369">
                    <a:moveTo>
                      <a:pt x="33" y="0"/>
                    </a:moveTo>
                    <a:lnTo>
                      <a:pt x="39" y="1"/>
                    </a:lnTo>
                    <a:lnTo>
                      <a:pt x="48" y="4"/>
                    </a:lnTo>
                    <a:lnTo>
                      <a:pt x="42" y="5"/>
                    </a:lnTo>
                    <a:lnTo>
                      <a:pt x="47" y="10"/>
                    </a:lnTo>
                    <a:lnTo>
                      <a:pt x="52" y="15"/>
                    </a:lnTo>
                    <a:lnTo>
                      <a:pt x="60" y="17"/>
                    </a:lnTo>
                    <a:lnTo>
                      <a:pt x="72" y="16"/>
                    </a:lnTo>
                    <a:lnTo>
                      <a:pt x="85" y="13"/>
                    </a:lnTo>
                    <a:lnTo>
                      <a:pt x="119" y="16"/>
                    </a:lnTo>
                    <a:lnTo>
                      <a:pt x="86" y="14"/>
                    </a:lnTo>
                    <a:lnTo>
                      <a:pt x="72" y="19"/>
                    </a:lnTo>
                    <a:lnTo>
                      <a:pt x="60" y="17"/>
                    </a:lnTo>
                    <a:lnTo>
                      <a:pt x="52" y="21"/>
                    </a:lnTo>
                    <a:lnTo>
                      <a:pt x="58" y="24"/>
                    </a:lnTo>
                    <a:lnTo>
                      <a:pt x="54" y="27"/>
                    </a:lnTo>
                    <a:lnTo>
                      <a:pt x="65" y="35"/>
                    </a:lnTo>
                    <a:lnTo>
                      <a:pt x="89" y="34"/>
                    </a:lnTo>
                    <a:lnTo>
                      <a:pt x="121" y="63"/>
                    </a:lnTo>
                    <a:lnTo>
                      <a:pt x="89" y="35"/>
                    </a:lnTo>
                    <a:lnTo>
                      <a:pt x="65" y="38"/>
                    </a:lnTo>
                    <a:lnTo>
                      <a:pt x="58" y="38"/>
                    </a:lnTo>
                    <a:lnTo>
                      <a:pt x="71" y="48"/>
                    </a:lnTo>
                    <a:lnTo>
                      <a:pt x="63" y="48"/>
                    </a:lnTo>
                    <a:lnTo>
                      <a:pt x="77" y="59"/>
                    </a:lnTo>
                    <a:lnTo>
                      <a:pt x="103" y="74"/>
                    </a:lnTo>
                    <a:lnTo>
                      <a:pt x="133" y="100"/>
                    </a:lnTo>
                    <a:lnTo>
                      <a:pt x="103" y="76"/>
                    </a:lnTo>
                    <a:lnTo>
                      <a:pt x="76" y="62"/>
                    </a:lnTo>
                    <a:lnTo>
                      <a:pt x="68" y="62"/>
                    </a:lnTo>
                    <a:lnTo>
                      <a:pt x="81" y="70"/>
                    </a:lnTo>
                    <a:lnTo>
                      <a:pt x="72" y="73"/>
                    </a:lnTo>
                    <a:lnTo>
                      <a:pt x="82" y="84"/>
                    </a:lnTo>
                    <a:lnTo>
                      <a:pt x="146" y="172"/>
                    </a:lnTo>
                    <a:lnTo>
                      <a:pt x="82" y="85"/>
                    </a:lnTo>
                    <a:lnTo>
                      <a:pt x="73" y="85"/>
                    </a:lnTo>
                    <a:lnTo>
                      <a:pt x="83" y="99"/>
                    </a:lnTo>
                    <a:lnTo>
                      <a:pt x="76" y="98"/>
                    </a:lnTo>
                    <a:lnTo>
                      <a:pt x="85" y="115"/>
                    </a:lnTo>
                    <a:lnTo>
                      <a:pt x="112" y="145"/>
                    </a:lnTo>
                    <a:lnTo>
                      <a:pt x="138" y="189"/>
                    </a:lnTo>
                    <a:lnTo>
                      <a:pt x="112" y="146"/>
                    </a:lnTo>
                    <a:lnTo>
                      <a:pt x="85" y="116"/>
                    </a:lnTo>
                    <a:lnTo>
                      <a:pt x="76" y="112"/>
                    </a:lnTo>
                    <a:lnTo>
                      <a:pt x="82" y="123"/>
                    </a:lnTo>
                    <a:lnTo>
                      <a:pt x="77" y="121"/>
                    </a:lnTo>
                    <a:lnTo>
                      <a:pt x="85" y="138"/>
                    </a:lnTo>
                    <a:lnTo>
                      <a:pt x="107" y="170"/>
                    </a:lnTo>
                    <a:lnTo>
                      <a:pt x="149" y="211"/>
                    </a:lnTo>
                    <a:lnTo>
                      <a:pt x="107" y="170"/>
                    </a:lnTo>
                    <a:lnTo>
                      <a:pt x="85" y="139"/>
                    </a:lnTo>
                    <a:lnTo>
                      <a:pt x="81" y="139"/>
                    </a:lnTo>
                    <a:lnTo>
                      <a:pt x="120" y="233"/>
                    </a:lnTo>
                    <a:lnTo>
                      <a:pt x="79" y="139"/>
                    </a:lnTo>
                    <a:lnTo>
                      <a:pt x="85" y="152"/>
                    </a:lnTo>
                    <a:lnTo>
                      <a:pt x="79" y="147"/>
                    </a:lnTo>
                    <a:lnTo>
                      <a:pt x="87" y="166"/>
                    </a:lnTo>
                    <a:lnTo>
                      <a:pt x="115" y="210"/>
                    </a:lnTo>
                    <a:lnTo>
                      <a:pt x="87" y="170"/>
                    </a:lnTo>
                    <a:lnTo>
                      <a:pt x="81" y="166"/>
                    </a:lnTo>
                    <a:lnTo>
                      <a:pt x="87" y="179"/>
                    </a:lnTo>
                    <a:lnTo>
                      <a:pt x="120" y="264"/>
                    </a:lnTo>
                    <a:lnTo>
                      <a:pt x="94" y="198"/>
                    </a:lnTo>
                    <a:lnTo>
                      <a:pt x="85" y="179"/>
                    </a:lnTo>
                    <a:lnTo>
                      <a:pt x="81" y="177"/>
                    </a:lnTo>
                    <a:lnTo>
                      <a:pt x="86" y="190"/>
                    </a:lnTo>
                    <a:lnTo>
                      <a:pt x="81" y="188"/>
                    </a:lnTo>
                    <a:lnTo>
                      <a:pt x="89" y="205"/>
                    </a:lnTo>
                    <a:lnTo>
                      <a:pt x="93" y="220"/>
                    </a:lnTo>
                    <a:lnTo>
                      <a:pt x="135" y="269"/>
                    </a:lnTo>
                    <a:lnTo>
                      <a:pt x="92" y="220"/>
                    </a:lnTo>
                    <a:lnTo>
                      <a:pt x="87" y="210"/>
                    </a:lnTo>
                    <a:lnTo>
                      <a:pt x="82" y="207"/>
                    </a:lnTo>
                    <a:lnTo>
                      <a:pt x="92" y="235"/>
                    </a:lnTo>
                    <a:lnTo>
                      <a:pt x="81" y="207"/>
                    </a:lnTo>
                    <a:lnTo>
                      <a:pt x="87" y="220"/>
                    </a:lnTo>
                    <a:lnTo>
                      <a:pt x="81" y="218"/>
                    </a:lnTo>
                    <a:lnTo>
                      <a:pt x="85" y="229"/>
                    </a:lnTo>
                    <a:lnTo>
                      <a:pt x="99" y="269"/>
                    </a:lnTo>
                    <a:lnTo>
                      <a:pt x="113" y="294"/>
                    </a:lnTo>
                    <a:lnTo>
                      <a:pt x="99" y="269"/>
                    </a:lnTo>
                    <a:lnTo>
                      <a:pt x="85" y="231"/>
                    </a:lnTo>
                    <a:lnTo>
                      <a:pt x="79" y="229"/>
                    </a:lnTo>
                    <a:lnTo>
                      <a:pt x="81" y="238"/>
                    </a:lnTo>
                    <a:lnTo>
                      <a:pt x="92" y="264"/>
                    </a:lnTo>
                    <a:lnTo>
                      <a:pt x="81" y="241"/>
                    </a:lnTo>
                    <a:lnTo>
                      <a:pt x="77" y="233"/>
                    </a:lnTo>
                    <a:lnTo>
                      <a:pt x="82" y="254"/>
                    </a:lnTo>
                    <a:lnTo>
                      <a:pt x="76" y="250"/>
                    </a:lnTo>
                    <a:lnTo>
                      <a:pt x="78" y="267"/>
                    </a:lnTo>
                    <a:lnTo>
                      <a:pt x="74" y="259"/>
                    </a:lnTo>
                    <a:lnTo>
                      <a:pt x="71" y="266"/>
                    </a:lnTo>
                    <a:lnTo>
                      <a:pt x="72" y="283"/>
                    </a:lnTo>
                    <a:lnTo>
                      <a:pt x="99" y="368"/>
                    </a:lnTo>
                    <a:lnTo>
                      <a:pt x="70" y="283"/>
                    </a:lnTo>
                    <a:lnTo>
                      <a:pt x="70" y="264"/>
                    </a:lnTo>
                    <a:lnTo>
                      <a:pt x="70" y="253"/>
                    </a:lnTo>
                    <a:lnTo>
                      <a:pt x="65" y="259"/>
                    </a:lnTo>
                    <a:lnTo>
                      <a:pt x="17" y="315"/>
                    </a:lnTo>
                    <a:lnTo>
                      <a:pt x="66" y="254"/>
                    </a:lnTo>
                    <a:lnTo>
                      <a:pt x="70" y="238"/>
                    </a:lnTo>
                    <a:lnTo>
                      <a:pt x="65" y="241"/>
                    </a:lnTo>
                    <a:lnTo>
                      <a:pt x="72" y="223"/>
                    </a:lnTo>
                    <a:lnTo>
                      <a:pt x="66" y="230"/>
                    </a:lnTo>
                    <a:lnTo>
                      <a:pt x="55" y="257"/>
                    </a:lnTo>
                    <a:lnTo>
                      <a:pt x="65" y="228"/>
                    </a:lnTo>
                    <a:lnTo>
                      <a:pt x="70" y="216"/>
                    </a:lnTo>
                    <a:lnTo>
                      <a:pt x="69" y="216"/>
                    </a:lnTo>
                    <a:lnTo>
                      <a:pt x="63" y="223"/>
                    </a:lnTo>
                    <a:lnTo>
                      <a:pt x="51" y="237"/>
                    </a:lnTo>
                    <a:lnTo>
                      <a:pt x="10" y="248"/>
                    </a:lnTo>
                    <a:lnTo>
                      <a:pt x="52" y="235"/>
                    </a:lnTo>
                    <a:lnTo>
                      <a:pt x="65" y="218"/>
                    </a:lnTo>
                    <a:lnTo>
                      <a:pt x="69" y="204"/>
                    </a:lnTo>
                    <a:lnTo>
                      <a:pt x="63" y="204"/>
                    </a:lnTo>
                    <a:lnTo>
                      <a:pt x="69" y="190"/>
                    </a:lnTo>
                    <a:lnTo>
                      <a:pt x="61" y="193"/>
                    </a:lnTo>
                    <a:lnTo>
                      <a:pt x="33" y="220"/>
                    </a:lnTo>
                    <a:lnTo>
                      <a:pt x="61" y="193"/>
                    </a:lnTo>
                    <a:lnTo>
                      <a:pt x="67" y="177"/>
                    </a:lnTo>
                    <a:lnTo>
                      <a:pt x="60" y="181"/>
                    </a:lnTo>
                    <a:lnTo>
                      <a:pt x="65" y="168"/>
                    </a:lnTo>
                    <a:lnTo>
                      <a:pt x="58" y="177"/>
                    </a:lnTo>
                    <a:lnTo>
                      <a:pt x="63" y="158"/>
                    </a:lnTo>
                    <a:lnTo>
                      <a:pt x="57" y="167"/>
                    </a:lnTo>
                    <a:lnTo>
                      <a:pt x="32" y="208"/>
                    </a:lnTo>
                    <a:lnTo>
                      <a:pt x="58" y="167"/>
                    </a:lnTo>
                    <a:lnTo>
                      <a:pt x="65" y="143"/>
                    </a:lnTo>
                    <a:lnTo>
                      <a:pt x="57" y="148"/>
                    </a:lnTo>
                    <a:lnTo>
                      <a:pt x="15" y="171"/>
                    </a:lnTo>
                    <a:lnTo>
                      <a:pt x="57" y="147"/>
                    </a:lnTo>
                    <a:lnTo>
                      <a:pt x="62" y="126"/>
                    </a:lnTo>
                    <a:lnTo>
                      <a:pt x="57" y="130"/>
                    </a:lnTo>
                    <a:lnTo>
                      <a:pt x="61" y="117"/>
                    </a:lnTo>
                    <a:lnTo>
                      <a:pt x="55" y="122"/>
                    </a:lnTo>
                    <a:lnTo>
                      <a:pt x="36" y="179"/>
                    </a:lnTo>
                    <a:lnTo>
                      <a:pt x="57" y="117"/>
                    </a:lnTo>
                    <a:lnTo>
                      <a:pt x="57" y="101"/>
                    </a:lnTo>
                    <a:lnTo>
                      <a:pt x="50" y="109"/>
                    </a:lnTo>
                    <a:lnTo>
                      <a:pt x="38" y="141"/>
                    </a:lnTo>
                    <a:lnTo>
                      <a:pt x="53" y="99"/>
                    </a:lnTo>
                    <a:lnTo>
                      <a:pt x="55" y="85"/>
                    </a:lnTo>
                    <a:lnTo>
                      <a:pt x="50" y="92"/>
                    </a:lnTo>
                    <a:lnTo>
                      <a:pt x="35" y="117"/>
                    </a:lnTo>
                    <a:lnTo>
                      <a:pt x="0" y="133"/>
                    </a:lnTo>
                    <a:lnTo>
                      <a:pt x="36" y="116"/>
                    </a:lnTo>
                    <a:lnTo>
                      <a:pt x="49" y="87"/>
                    </a:lnTo>
                    <a:lnTo>
                      <a:pt x="51" y="70"/>
                    </a:lnTo>
                    <a:lnTo>
                      <a:pt x="45" y="79"/>
                    </a:lnTo>
                    <a:lnTo>
                      <a:pt x="48" y="62"/>
                    </a:lnTo>
                    <a:lnTo>
                      <a:pt x="25" y="106"/>
                    </a:lnTo>
                    <a:lnTo>
                      <a:pt x="47" y="59"/>
                    </a:lnTo>
                    <a:lnTo>
                      <a:pt x="49" y="46"/>
                    </a:lnTo>
                    <a:lnTo>
                      <a:pt x="42" y="57"/>
                    </a:lnTo>
                    <a:lnTo>
                      <a:pt x="43" y="36"/>
                    </a:lnTo>
                    <a:lnTo>
                      <a:pt x="34" y="46"/>
                    </a:lnTo>
                    <a:lnTo>
                      <a:pt x="2" y="81"/>
                    </a:lnTo>
                    <a:lnTo>
                      <a:pt x="34" y="44"/>
                    </a:lnTo>
                    <a:lnTo>
                      <a:pt x="38" y="24"/>
                    </a:lnTo>
                    <a:lnTo>
                      <a:pt x="33" y="30"/>
                    </a:lnTo>
                    <a:lnTo>
                      <a:pt x="36" y="15"/>
                    </a:lnTo>
                    <a:lnTo>
                      <a:pt x="31" y="19"/>
                    </a:lnTo>
                    <a:lnTo>
                      <a:pt x="30" y="8"/>
                    </a:lnTo>
                    <a:lnTo>
                      <a:pt x="31" y="3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" name="Freeform 34"/>
            <p:cNvSpPr>
              <a:spLocks/>
            </p:cNvSpPr>
            <p:nvPr/>
          </p:nvSpPr>
          <p:spPr bwMode="ltGray">
            <a:xfrm>
              <a:off x="407" y="3928"/>
              <a:ext cx="17" cy="225"/>
            </a:xfrm>
            <a:custGeom>
              <a:avLst/>
              <a:gdLst>
                <a:gd name="T0" fmla="*/ 2 w 17"/>
                <a:gd name="T1" fmla="*/ 0 h 225"/>
                <a:gd name="T2" fmla="*/ 6 w 17"/>
                <a:gd name="T3" fmla="*/ 16 h 225"/>
                <a:gd name="T4" fmla="*/ 9 w 17"/>
                <a:gd name="T5" fmla="*/ 43 h 225"/>
                <a:gd name="T6" fmla="*/ 13 w 17"/>
                <a:gd name="T7" fmla="*/ 81 h 225"/>
                <a:gd name="T8" fmla="*/ 16 w 17"/>
                <a:gd name="T9" fmla="*/ 128 h 225"/>
                <a:gd name="T10" fmla="*/ 16 w 17"/>
                <a:gd name="T11" fmla="*/ 179 h 225"/>
                <a:gd name="T12" fmla="*/ 14 w 17"/>
                <a:gd name="T13" fmla="*/ 224 h 225"/>
                <a:gd name="T14" fmla="*/ 13 w 17"/>
                <a:gd name="T15" fmla="*/ 224 h 225"/>
                <a:gd name="T16" fmla="*/ 14 w 17"/>
                <a:gd name="T17" fmla="*/ 179 h 225"/>
                <a:gd name="T18" fmla="*/ 14 w 17"/>
                <a:gd name="T19" fmla="*/ 142 h 225"/>
                <a:gd name="T20" fmla="*/ 10 w 17"/>
                <a:gd name="T21" fmla="*/ 101 h 225"/>
                <a:gd name="T22" fmla="*/ 6 w 17"/>
                <a:gd name="T23" fmla="*/ 61 h 225"/>
                <a:gd name="T24" fmla="*/ 0 w 17"/>
                <a:gd name="T25" fmla="*/ 10 h 225"/>
                <a:gd name="T26" fmla="*/ 2 w 17"/>
                <a:gd name="T2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25">
                  <a:moveTo>
                    <a:pt x="2" y="0"/>
                  </a:moveTo>
                  <a:lnTo>
                    <a:pt x="6" y="16"/>
                  </a:lnTo>
                  <a:lnTo>
                    <a:pt x="9" y="43"/>
                  </a:lnTo>
                  <a:lnTo>
                    <a:pt x="13" y="81"/>
                  </a:lnTo>
                  <a:lnTo>
                    <a:pt x="16" y="128"/>
                  </a:lnTo>
                  <a:lnTo>
                    <a:pt x="16" y="179"/>
                  </a:lnTo>
                  <a:lnTo>
                    <a:pt x="14" y="224"/>
                  </a:lnTo>
                  <a:lnTo>
                    <a:pt x="13" y="224"/>
                  </a:lnTo>
                  <a:lnTo>
                    <a:pt x="14" y="179"/>
                  </a:lnTo>
                  <a:lnTo>
                    <a:pt x="14" y="142"/>
                  </a:lnTo>
                  <a:lnTo>
                    <a:pt x="10" y="101"/>
                  </a:lnTo>
                  <a:lnTo>
                    <a:pt x="6" y="61"/>
                  </a:lnTo>
                  <a:lnTo>
                    <a:pt x="0" y="10"/>
                  </a:lnTo>
                  <a:lnTo>
                    <a:pt x="2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35"/>
            <p:cNvSpPr>
              <a:spLocks/>
            </p:cNvSpPr>
            <p:nvPr/>
          </p:nvSpPr>
          <p:spPr bwMode="ltGray">
            <a:xfrm>
              <a:off x="372" y="3608"/>
              <a:ext cx="70" cy="404"/>
            </a:xfrm>
            <a:custGeom>
              <a:avLst/>
              <a:gdLst>
                <a:gd name="T0" fmla="*/ 22 w 70"/>
                <a:gd name="T1" fmla="*/ 5 h 404"/>
                <a:gd name="T2" fmla="*/ 23 w 70"/>
                <a:gd name="T3" fmla="*/ 16 h 404"/>
                <a:gd name="T4" fmla="*/ 39 w 70"/>
                <a:gd name="T5" fmla="*/ 15 h 404"/>
                <a:gd name="T6" fmla="*/ 33 w 70"/>
                <a:gd name="T7" fmla="*/ 20 h 404"/>
                <a:gd name="T8" fmla="*/ 26 w 70"/>
                <a:gd name="T9" fmla="*/ 27 h 404"/>
                <a:gd name="T10" fmla="*/ 41 w 70"/>
                <a:gd name="T11" fmla="*/ 37 h 404"/>
                <a:gd name="T12" fmla="*/ 30 w 70"/>
                <a:gd name="T13" fmla="*/ 40 h 404"/>
                <a:gd name="T14" fmla="*/ 29 w 70"/>
                <a:gd name="T15" fmla="*/ 52 h 404"/>
                <a:gd name="T16" fmla="*/ 61 w 70"/>
                <a:gd name="T17" fmla="*/ 109 h 404"/>
                <a:gd name="T18" fmla="*/ 31 w 70"/>
                <a:gd name="T19" fmla="*/ 68 h 404"/>
                <a:gd name="T20" fmla="*/ 38 w 70"/>
                <a:gd name="T21" fmla="*/ 92 h 404"/>
                <a:gd name="T22" fmla="*/ 34 w 70"/>
                <a:gd name="T23" fmla="*/ 94 h 404"/>
                <a:gd name="T24" fmla="*/ 39 w 70"/>
                <a:gd name="T25" fmla="*/ 126 h 404"/>
                <a:gd name="T26" fmla="*/ 51 w 70"/>
                <a:gd name="T27" fmla="*/ 160 h 404"/>
                <a:gd name="T28" fmla="*/ 38 w 70"/>
                <a:gd name="T29" fmla="*/ 135 h 404"/>
                <a:gd name="T30" fmla="*/ 49 w 70"/>
                <a:gd name="T31" fmla="*/ 186 h 404"/>
                <a:gd name="T32" fmla="*/ 39 w 70"/>
                <a:gd name="T33" fmla="*/ 152 h 404"/>
                <a:gd name="T34" fmla="*/ 37 w 70"/>
                <a:gd name="T35" fmla="*/ 152 h 404"/>
                <a:gd name="T36" fmla="*/ 40 w 70"/>
                <a:gd name="T37" fmla="*/ 182 h 404"/>
                <a:gd name="T38" fmla="*/ 37 w 70"/>
                <a:gd name="T39" fmla="*/ 182 h 404"/>
                <a:gd name="T40" fmla="*/ 44 w 70"/>
                <a:gd name="T41" fmla="*/ 217 h 404"/>
                <a:gd name="T42" fmla="*/ 39 w 70"/>
                <a:gd name="T43" fmla="*/ 208 h 404"/>
                <a:gd name="T44" fmla="*/ 43 w 70"/>
                <a:gd name="T45" fmla="*/ 240 h 404"/>
                <a:gd name="T46" fmla="*/ 40 w 70"/>
                <a:gd name="T47" fmla="*/ 230 h 404"/>
                <a:gd name="T48" fmla="*/ 37 w 70"/>
                <a:gd name="T49" fmla="*/ 227 h 404"/>
                <a:gd name="T50" fmla="*/ 39 w 70"/>
                <a:gd name="T51" fmla="*/ 251 h 404"/>
                <a:gd name="T52" fmla="*/ 46 w 70"/>
                <a:gd name="T53" fmla="*/ 295 h 404"/>
                <a:gd name="T54" fmla="*/ 37 w 70"/>
                <a:gd name="T55" fmla="*/ 261 h 404"/>
                <a:gd name="T56" fmla="*/ 35 w 70"/>
                <a:gd name="T57" fmla="*/ 255 h 404"/>
                <a:gd name="T58" fmla="*/ 36 w 70"/>
                <a:gd name="T59" fmla="*/ 292 h 404"/>
                <a:gd name="T60" fmla="*/ 33 w 70"/>
                <a:gd name="T61" fmla="*/ 310 h 404"/>
                <a:gd name="T62" fmla="*/ 32 w 70"/>
                <a:gd name="T63" fmla="*/ 290 h 404"/>
                <a:gd name="T64" fmla="*/ 7 w 70"/>
                <a:gd name="T65" fmla="*/ 345 h 404"/>
                <a:gd name="T66" fmla="*/ 30 w 70"/>
                <a:gd name="T67" fmla="*/ 264 h 404"/>
                <a:gd name="T68" fmla="*/ 26 w 70"/>
                <a:gd name="T69" fmla="*/ 282 h 404"/>
                <a:gd name="T70" fmla="*/ 31 w 70"/>
                <a:gd name="T71" fmla="*/ 236 h 404"/>
                <a:gd name="T72" fmla="*/ 5 w 70"/>
                <a:gd name="T73" fmla="*/ 272 h 404"/>
                <a:gd name="T74" fmla="*/ 31 w 70"/>
                <a:gd name="T75" fmla="*/ 223 h 404"/>
                <a:gd name="T76" fmla="*/ 28 w 70"/>
                <a:gd name="T77" fmla="*/ 212 h 404"/>
                <a:gd name="T78" fmla="*/ 31 w 70"/>
                <a:gd name="T79" fmla="*/ 193 h 404"/>
                <a:gd name="T80" fmla="*/ 26 w 70"/>
                <a:gd name="T81" fmla="*/ 193 h 404"/>
                <a:gd name="T82" fmla="*/ 15 w 70"/>
                <a:gd name="T83" fmla="*/ 228 h 404"/>
                <a:gd name="T84" fmla="*/ 26 w 70"/>
                <a:gd name="T85" fmla="*/ 162 h 404"/>
                <a:gd name="T86" fmla="*/ 29 w 70"/>
                <a:gd name="T87" fmla="*/ 138 h 404"/>
                <a:gd name="T88" fmla="*/ 26 w 70"/>
                <a:gd name="T89" fmla="*/ 133 h 404"/>
                <a:gd name="T90" fmla="*/ 26 w 70"/>
                <a:gd name="T91" fmla="*/ 111 h 404"/>
                <a:gd name="T92" fmla="*/ 24 w 70"/>
                <a:gd name="T93" fmla="*/ 108 h 404"/>
                <a:gd name="T94" fmla="*/ 16 w 70"/>
                <a:gd name="T95" fmla="*/ 129 h 404"/>
                <a:gd name="T96" fmla="*/ 23 w 70"/>
                <a:gd name="T97" fmla="*/ 96 h 404"/>
                <a:gd name="T98" fmla="*/ 22 w 70"/>
                <a:gd name="T99" fmla="*/ 68 h 404"/>
                <a:gd name="T100" fmla="*/ 23 w 70"/>
                <a:gd name="T101" fmla="*/ 51 h 404"/>
                <a:gd name="T102" fmla="*/ 15 w 70"/>
                <a:gd name="T103" fmla="*/ 50 h 404"/>
                <a:gd name="T104" fmla="*/ 18 w 70"/>
                <a:gd name="T105" fmla="*/ 27 h 404"/>
                <a:gd name="T106" fmla="*/ 14 w 70"/>
                <a:gd name="T107" fmla="*/ 21 h 404"/>
                <a:gd name="T108" fmla="*/ 15 w 70"/>
                <a:gd name="T109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0" h="404">
                  <a:moveTo>
                    <a:pt x="15" y="0"/>
                  </a:moveTo>
                  <a:lnTo>
                    <a:pt x="18" y="1"/>
                  </a:lnTo>
                  <a:lnTo>
                    <a:pt x="22" y="5"/>
                  </a:lnTo>
                  <a:lnTo>
                    <a:pt x="19" y="6"/>
                  </a:lnTo>
                  <a:lnTo>
                    <a:pt x="21" y="11"/>
                  </a:lnTo>
                  <a:lnTo>
                    <a:pt x="23" y="16"/>
                  </a:lnTo>
                  <a:lnTo>
                    <a:pt x="28" y="19"/>
                  </a:lnTo>
                  <a:lnTo>
                    <a:pt x="33" y="18"/>
                  </a:lnTo>
                  <a:lnTo>
                    <a:pt x="39" y="15"/>
                  </a:lnTo>
                  <a:lnTo>
                    <a:pt x="55" y="18"/>
                  </a:lnTo>
                  <a:lnTo>
                    <a:pt x="39" y="16"/>
                  </a:lnTo>
                  <a:lnTo>
                    <a:pt x="33" y="20"/>
                  </a:lnTo>
                  <a:lnTo>
                    <a:pt x="28" y="19"/>
                  </a:lnTo>
                  <a:lnTo>
                    <a:pt x="23" y="23"/>
                  </a:lnTo>
                  <a:lnTo>
                    <a:pt x="26" y="27"/>
                  </a:lnTo>
                  <a:lnTo>
                    <a:pt x="25" y="29"/>
                  </a:lnTo>
                  <a:lnTo>
                    <a:pt x="30" y="38"/>
                  </a:lnTo>
                  <a:lnTo>
                    <a:pt x="41" y="37"/>
                  </a:lnTo>
                  <a:lnTo>
                    <a:pt x="55" y="69"/>
                  </a:lnTo>
                  <a:lnTo>
                    <a:pt x="41" y="38"/>
                  </a:lnTo>
                  <a:lnTo>
                    <a:pt x="30" y="40"/>
                  </a:lnTo>
                  <a:lnTo>
                    <a:pt x="26" y="42"/>
                  </a:lnTo>
                  <a:lnTo>
                    <a:pt x="33" y="52"/>
                  </a:lnTo>
                  <a:lnTo>
                    <a:pt x="29" y="52"/>
                  </a:lnTo>
                  <a:lnTo>
                    <a:pt x="35" y="65"/>
                  </a:lnTo>
                  <a:lnTo>
                    <a:pt x="47" y="81"/>
                  </a:lnTo>
                  <a:lnTo>
                    <a:pt x="61" y="109"/>
                  </a:lnTo>
                  <a:lnTo>
                    <a:pt x="47" y="84"/>
                  </a:lnTo>
                  <a:lnTo>
                    <a:pt x="35" y="68"/>
                  </a:lnTo>
                  <a:lnTo>
                    <a:pt x="31" y="68"/>
                  </a:lnTo>
                  <a:lnTo>
                    <a:pt x="37" y="77"/>
                  </a:lnTo>
                  <a:lnTo>
                    <a:pt x="33" y="80"/>
                  </a:lnTo>
                  <a:lnTo>
                    <a:pt x="38" y="92"/>
                  </a:lnTo>
                  <a:lnTo>
                    <a:pt x="67" y="189"/>
                  </a:lnTo>
                  <a:lnTo>
                    <a:pt x="38" y="94"/>
                  </a:lnTo>
                  <a:lnTo>
                    <a:pt x="34" y="94"/>
                  </a:lnTo>
                  <a:lnTo>
                    <a:pt x="38" y="108"/>
                  </a:lnTo>
                  <a:lnTo>
                    <a:pt x="35" y="107"/>
                  </a:lnTo>
                  <a:lnTo>
                    <a:pt x="39" y="126"/>
                  </a:lnTo>
                  <a:lnTo>
                    <a:pt x="51" y="159"/>
                  </a:lnTo>
                  <a:lnTo>
                    <a:pt x="64" y="207"/>
                  </a:lnTo>
                  <a:lnTo>
                    <a:pt x="51" y="160"/>
                  </a:lnTo>
                  <a:lnTo>
                    <a:pt x="39" y="127"/>
                  </a:lnTo>
                  <a:lnTo>
                    <a:pt x="35" y="122"/>
                  </a:lnTo>
                  <a:lnTo>
                    <a:pt x="38" y="135"/>
                  </a:lnTo>
                  <a:lnTo>
                    <a:pt x="35" y="133"/>
                  </a:lnTo>
                  <a:lnTo>
                    <a:pt x="39" y="151"/>
                  </a:lnTo>
                  <a:lnTo>
                    <a:pt x="49" y="186"/>
                  </a:lnTo>
                  <a:lnTo>
                    <a:pt x="69" y="231"/>
                  </a:lnTo>
                  <a:lnTo>
                    <a:pt x="50" y="187"/>
                  </a:lnTo>
                  <a:lnTo>
                    <a:pt x="39" y="152"/>
                  </a:lnTo>
                  <a:lnTo>
                    <a:pt x="37" y="152"/>
                  </a:lnTo>
                  <a:lnTo>
                    <a:pt x="55" y="255"/>
                  </a:lnTo>
                  <a:lnTo>
                    <a:pt x="37" y="152"/>
                  </a:lnTo>
                  <a:lnTo>
                    <a:pt x="39" y="166"/>
                  </a:lnTo>
                  <a:lnTo>
                    <a:pt x="37" y="161"/>
                  </a:lnTo>
                  <a:lnTo>
                    <a:pt x="40" y="182"/>
                  </a:lnTo>
                  <a:lnTo>
                    <a:pt x="53" y="230"/>
                  </a:lnTo>
                  <a:lnTo>
                    <a:pt x="40" y="186"/>
                  </a:lnTo>
                  <a:lnTo>
                    <a:pt x="37" y="182"/>
                  </a:lnTo>
                  <a:lnTo>
                    <a:pt x="40" y="196"/>
                  </a:lnTo>
                  <a:lnTo>
                    <a:pt x="55" y="290"/>
                  </a:lnTo>
                  <a:lnTo>
                    <a:pt x="44" y="217"/>
                  </a:lnTo>
                  <a:lnTo>
                    <a:pt x="39" y="196"/>
                  </a:lnTo>
                  <a:lnTo>
                    <a:pt x="37" y="193"/>
                  </a:lnTo>
                  <a:lnTo>
                    <a:pt x="39" y="208"/>
                  </a:lnTo>
                  <a:lnTo>
                    <a:pt x="37" y="206"/>
                  </a:lnTo>
                  <a:lnTo>
                    <a:pt x="41" y="225"/>
                  </a:lnTo>
                  <a:lnTo>
                    <a:pt x="43" y="240"/>
                  </a:lnTo>
                  <a:lnTo>
                    <a:pt x="62" y="294"/>
                  </a:lnTo>
                  <a:lnTo>
                    <a:pt x="42" y="242"/>
                  </a:lnTo>
                  <a:lnTo>
                    <a:pt x="40" y="230"/>
                  </a:lnTo>
                  <a:lnTo>
                    <a:pt x="38" y="227"/>
                  </a:lnTo>
                  <a:lnTo>
                    <a:pt x="42" y="258"/>
                  </a:lnTo>
                  <a:lnTo>
                    <a:pt x="37" y="227"/>
                  </a:lnTo>
                  <a:lnTo>
                    <a:pt x="40" y="242"/>
                  </a:lnTo>
                  <a:lnTo>
                    <a:pt x="37" y="238"/>
                  </a:lnTo>
                  <a:lnTo>
                    <a:pt x="39" y="251"/>
                  </a:lnTo>
                  <a:lnTo>
                    <a:pt x="46" y="295"/>
                  </a:lnTo>
                  <a:lnTo>
                    <a:pt x="52" y="322"/>
                  </a:lnTo>
                  <a:lnTo>
                    <a:pt x="46" y="295"/>
                  </a:lnTo>
                  <a:lnTo>
                    <a:pt x="39" y="253"/>
                  </a:lnTo>
                  <a:lnTo>
                    <a:pt x="37" y="251"/>
                  </a:lnTo>
                  <a:lnTo>
                    <a:pt x="37" y="261"/>
                  </a:lnTo>
                  <a:lnTo>
                    <a:pt x="42" y="290"/>
                  </a:lnTo>
                  <a:lnTo>
                    <a:pt x="37" y="264"/>
                  </a:lnTo>
                  <a:lnTo>
                    <a:pt x="35" y="255"/>
                  </a:lnTo>
                  <a:lnTo>
                    <a:pt x="38" y="278"/>
                  </a:lnTo>
                  <a:lnTo>
                    <a:pt x="35" y="274"/>
                  </a:lnTo>
                  <a:lnTo>
                    <a:pt x="36" y="292"/>
                  </a:lnTo>
                  <a:lnTo>
                    <a:pt x="34" y="284"/>
                  </a:lnTo>
                  <a:lnTo>
                    <a:pt x="33" y="291"/>
                  </a:lnTo>
                  <a:lnTo>
                    <a:pt x="33" y="310"/>
                  </a:lnTo>
                  <a:lnTo>
                    <a:pt x="45" y="403"/>
                  </a:lnTo>
                  <a:lnTo>
                    <a:pt x="32" y="310"/>
                  </a:lnTo>
                  <a:lnTo>
                    <a:pt x="32" y="290"/>
                  </a:lnTo>
                  <a:lnTo>
                    <a:pt x="32" y="277"/>
                  </a:lnTo>
                  <a:lnTo>
                    <a:pt x="29" y="284"/>
                  </a:lnTo>
                  <a:lnTo>
                    <a:pt x="7" y="345"/>
                  </a:lnTo>
                  <a:lnTo>
                    <a:pt x="30" y="278"/>
                  </a:lnTo>
                  <a:lnTo>
                    <a:pt x="32" y="261"/>
                  </a:lnTo>
                  <a:lnTo>
                    <a:pt x="30" y="264"/>
                  </a:lnTo>
                  <a:lnTo>
                    <a:pt x="33" y="244"/>
                  </a:lnTo>
                  <a:lnTo>
                    <a:pt x="30" y="252"/>
                  </a:lnTo>
                  <a:lnTo>
                    <a:pt x="26" y="282"/>
                  </a:lnTo>
                  <a:lnTo>
                    <a:pt x="30" y="250"/>
                  </a:lnTo>
                  <a:lnTo>
                    <a:pt x="32" y="236"/>
                  </a:lnTo>
                  <a:lnTo>
                    <a:pt x="31" y="236"/>
                  </a:lnTo>
                  <a:lnTo>
                    <a:pt x="29" y="244"/>
                  </a:lnTo>
                  <a:lnTo>
                    <a:pt x="23" y="260"/>
                  </a:lnTo>
                  <a:lnTo>
                    <a:pt x="5" y="272"/>
                  </a:lnTo>
                  <a:lnTo>
                    <a:pt x="23" y="258"/>
                  </a:lnTo>
                  <a:lnTo>
                    <a:pt x="30" y="238"/>
                  </a:lnTo>
                  <a:lnTo>
                    <a:pt x="31" y="223"/>
                  </a:lnTo>
                  <a:lnTo>
                    <a:pt x="29" y="223"/>
                  </a:lnTo>
                  <a:lnTo>
                    <a:pt x="31" y="208"/>
                  </a:lnTo>
                  <a:lnTo>
                    <a:pt x="28" y="212"/>
                  </a:lnTo>
                  <a:lnTo>
                    <a:pt x="15" y="240"/>
                  </a:lnTo>
                  <a:lnTo>
                    <a:pt x="28" y="211"/>
                  </a:lnTo>
                  <a:lnTo>
                    <a:pt x="31" y="193"/>
                  </a:lnTo>
                  <a:lnTo>
                    <a:pt x="28" y="198"/>
                  </a:lnTo>
                  <a:lnTo>
                    <a:pt x="30" y="184"/>
                  </a:lnTo>
                  <a:lnTo>
                    <a:pt x="26" y="193"/>
                  </a:lnTo>
                  <a:lnTo>
                    <a:pt x="29" y="172"/>
                  </a:lnTo>
                  <a:lnTo>
                    <a:pt x="26" y="183"/>
                  </a:lnTo>
                  <a:lnTo>
                    <a:pt x="15" y="228"/>
                  </a:lnTo>
                  <a:lnTo>
                    <a:pt x="26" y="183"/>
                  </a:lnTo>
                  <a:lnTo>
                    <a:pt x="29" y="157"/>
                  </a:lnTo>
                  <a:lnTo>
                    <a:pt x="26" y="162"/>
                  </a:lnTo>
                  <a:lnTo>
                    <a:pt x="7" y="187"/>
                  </a:lnTo>
                  <a:lnTo>
                    <a:pt x="26" y="161"/>
                  </a:lnTo>
                  <a:lnTo>
                    <a:pt x="29" y="138"/>
                  </a:lnTo>
                  <a:lnTo>
                    <a:pt x="26" y="142"/>
                  </a:lnTo>
                  <a:lnTo>
                    <a:pt x="28" y="129"/>
                  </a:lnTo>
                  <a:lnTo>
                    <a:pt x="26" y="133"/>
                  </a:lnTo>
                  <a:lnTo>
                    <a:pt x="16" y="197"/>
                  </a:lnTo>
                  <a:lnTo>
                    <a:pt x="26" y="128"/>
                  </a:lnTo>
                  <a:lnTo>
                    <a:pt x="26" y="111"/>
                  </a:lnTo>
                  <a:lnTo>
                    <a:pt x="23" y="119"/>
                  </a:lnTo>
                  <a:lnTo>
                    <a:pt x="18" y="155"/>
                  </a:lnTo>
                  <a:lnTo>
                    <a:pt x="24" y="108"/>
                  </a:lnTo>
                  <a:lnTo>
                    <a:pt x="26" y="94"/>
                  </a:lnTo>
                  <a:lnTo>
                    <a:pt x="23" y="100"/>
                  </a:lnTo>
                  <a:lnTo>
                    <a:pt x="16" y="129"/>
                  </a:lnTo>
                  <a:lnTo>
                    <a:pt x="0" y="145"/>
                  </a:lnTo>
                  <a:lnTo>
                    <a:pt x="16" y="127"/>
                  </a:lnTo>
                  <a:lnTo>
                    <a:pt x="23" y="96"/>
                  </a:lnTo>
                  <a:lnTo>
                    <a:pt x="23" y="76"/>
                  </a:lnTo>
                  <a:lnTo>
                    <a:pt x="21" y="86"/>
                  </a:lnTo>
                  <a:lnTo>
                    <a:pt x="22" y="68"/>
                  </a:lnTo>
                  <a:lnTo>
                    <a:pt x="11" y="115"/>
                  </a:lnTo>
                  <a:lnTo>
                    <a:pt x="21" y="65"/>
                  </a:lnTo>
                  <a:lnTo>
                    <a:pt x="23" y="51"/>
                  </a:lnTo>
                  <a:lnTo>
                    <a:pt x="19" y="62"/>
                  </a:lnTo>
                  <a:lnTo>
                    <a:pt x="20" y="40"/>
                  </a:lnTo>
                  <a:lnTo>
                    <a:pt x="15" y="50"/>
                  </a:lnTo>
                  <a:lnTo>
                    <a:pt x="0" y="88"/>
                  </a:lnTo>
                  <a:lnTo>
                    <a:pt x="15" y="49"/>
                  </a:lnTo>
                  <a:lnTo>
                    <a:pt x="18" y="27"/>
                  </a:lnTo>
                  <a:lnTo>
                    <a:pt x="15" y="33"/>
                  </a:lnTo>
                  <a:lnTo>
                    <a:pt x="16" y="16"/>
                  </a:lnTo>
                  <a:lnTo>
                    <a:pt x="14" y="21"/>
                  </a:lnTo>
                  <a:lnTo>
                    <a:pt x="13" y="8"/>
                  </a:lnTo>
                  <a:lnTo>
                    <a:pt x="14" y="3"/>
                  </a:lnTo>
                  <a:lnTo>
                    <a:pt x="15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" name="Group 38"/>
            <p:cNvGrpSpPr>
              <a:grpSpLocks/>
            </p:cNvGrpSpPr>
            <p:nvPr/>
          </p:nvGrpSpPr>
          <p:grpSpPr bwMode="auto">
            <a:xfrm>
              <a:off x="139" y="3607"/>
              <a:ext cx="217" cy="566"/>
              <a:chOff x="139" y="3607"/>
              <a:chExt cx="217" cy="566"/>
            </a:xfrm>
          </p:grpSpPr>
          <p:sp>
            <p:nvSpPr>
              <p:cNvPr id="90" name="Freeform 36"/>
              <p:cNvSpPr>
                <a:spLocks/>
              </p:cNvSpPr>
              <p:nvPr/>
            </p:nvSpPr>
            <p:spPr bwMode="ltGray">
              <a:xfrm>
                <a:off x="308" y="3918"/>
                <a:ext cx="48" cy="255"/>
              </a:xfrm>
              <a:custGeom>
                <a:avLst/>
                <a:gdLst>
                  <a:gd name="T0" fmla="*/ 37 w 48"/>
                  <a:gd name="T1" fmla="*/ 0 h 255"/>
                  <a:gd name="T2" fmla="*/ 34 w 48"/>
                  <a:gd name="T3" fmla="*/ 5 h 255"/>
                  <a:gd name="T4" fmla="*/ 18 w 48"/>
                  <a:gd name="T5" fmla="*/ 50 h 255"/>
                  <a:gd name="T6" fmla="*/ 9 w 48"/>
                  <a:gd name="T7" fmla="*/ 92 h 255"/>
                  <a:gd name="T8" fmla="*/ 0 w 48"/>
                  <a:gd name="T9" fmla="*/ 145 h 255"/>
                  <a:gd name="T10" fmla="*/ 0 w 48"/>
                  <a:gd name="T11" fmla="*/ 203 h 255"/>
                  <a:gd name="T12" fmla="*/ 4 w 48"/>
                  <a:gd name="T13" fmla="*/ 254 h 255"/>
                  <a:gd name="T14" fmla="*/ 9 w 48"/>
                  <a:gd name="T15" fmla="*/ 254 h 255"/>
                  <a:gd name="T16" fmla="*/ 4 w 48"/>
                  <a:gd name="T17" fmla="*/ 203 h 255"/>
                  <a:gd name="T18" fmla="*/ 4 w 48"/>
                  <a:gd name="T19" fmla="*/ 161 h 255"/>
                  <a:gd name="T20" fmla="*/ 14 w 48"/>
                  <a:gd name="T21" fmla="*/ 115 h 255"/>
                  <a:gd name="T22" fmla="*/ 28 w 48"/>
                  <a:gd name="T23" fmla="*/ 69 h 255"/>
                  <a:gd name="T24" fmla="*/ 47 w 48"/>
                  <a:gd name="T25" fmla="*/ 11 h 255"/>
                  <a:gd name="T26" fmla="*/ 37 w 48"/>
                  <a:gd name="T27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255">
                    <a:moveTo>
                      <a:pt x="37" y="0"/>
                    </a:moveTo>
                    <a:lnTo>
                      <a:pt x="34" y="5"/>
                    </a:lnTo>
                    <a:lnTo>
                      <a:pt x="18" y="50"/>
                    </a:lnTo>
                    <a:lnTo>
                      <a:pt x="9" y="92"/>
                    </a:lnTo>
                    <a:lnTo>
                      <a:pt x="0" y="145"/>
                    </a:lnTo>
                    <a:lnTo>
                      <a:pt x="0" y="203"/>
                    </a:lnTo>
                    <a:lnTo>
                      <a:pt x="4" y="254"/>
                    </a:lnTo>
                    <a:lnTo>
                      <a:pt x="9" y="254"/>
                    </a:lnTo>
                    <a:lnTo>
                      <a:pt x="4" y="203"/>
                    </a:lnTo>
                    <a:lnTo>
                      <a:pt x="4" y="161"/>
                    </a:lnTo>
                    <a:lnTo>
                      <a:pt x="14" y="115"/>
                    </a:lnTo>
                    <a:lnTo>
                      <a:pt x="28" y="69"/>
                    </a:lnTo>
                    <a:lnTo>
                      <a:pt x="47" y="11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37"/>
              <p:cNvSpPr>
                <a:spLocks/>
              </p:cNvSpPr>
              <p:nvPr/>
            </p:nvSpPr>
            <p:spPr bwMode="ltGray">
              <a:xfrm>
                <a:off x="139" y="3607"/>
                <a:ext cx="186" cy="326"/>
              </a:xfrm>
              <a:custGeom>
                <a:avLst/>
                <a:gdLst>
                  <a:gd name="T0" fmla="*/ 84 w 186"/>
                  <a:gd name="T1" fmla="*/ 8 h 326"/>
                  <a:gd name="T2" fmla="*/ 13 w 186"/>
                  <a:gd name="T3" fmla="*/ 14 h 326"/>
                  <a:gd name="T4" fmla="*/ 79 w 186"/>
                  <a:gd name="T5" fmla="*/ 14 h 326"/>
                  <a:gd name="T6" fmla="*/ 68 w 186"/>
                  <a:gd name="T7" fmla="*/ 28 h 326"/>
                  <a:gd name="T8" fmla="*/ 68 w 186"/>
                  <a:gd name="T9" fmla="*/ 34 h 326"/>
                  <a:gd name="T10" fmla="*/ 36 w 186"/>
                  <a:gd name="T11" fmla="*/ 49 h 326"/>
                  <a:gd name="T12" fmla="*/ 60 w 186"/>
                  <a:gd name="T13" fmla="*/ 43 h 326"/>
                  <a:gd name="T14" fmla="*/ 60 w 186"/>
                  <a:gd name="T15" fmla="*/ 51 h 326"/>
                  <a:gd name="T16" fmla="*/ 66 w 186"/>
                  <a:gd name="T17" fmla="*/ 54 h 326"/>
                  <a:gd name="T18" fmla="*/ 8 w 186"/>
                  <a:gd name="T19" fmla="*/ 88 h 326"/>
                  <a:gd name="T20" fmla="*/ 63 w 186"/>
                  <a:gd name="T21" fmla="*/ 71 h 326"/>
                  <a:gd name="T22" fmla="*/ 49 w 186"/>
                  <a:gd name="T23" fmla="*/ 94 h 326"/>
                  <a:gd name="T24" fmla="*/ 8 w 186"/>
                  <a:gd name="T25" fmla="*/ 109 h 326"/>
                  <a:gd name="T26" fmla="*/ 52 w 186"/>
                  <a:gd name="T27" fmla="*/ 97 h 326"/>
                  <a:gd name="T28" fmla="*/ 18 w 186"/>
                  <a:gd name="T29" fmla="*/ 122 h 326"/>
                  <a:gd name="T30" fmla="*/ 39 w 186"/>
                  <a:gd name="T31" fmla="*/ 111 h 326"/>
                  <a:gd name="T32" fmla="*/ 52 w 186"/>
                  <a:gd name="T33" fmla="*/ 109 h 326"/>
                  <a:gd name="T34" fmla="*/ 52 w 186"/>
                  <a:gd name="T35" fmla="*/ 117 h 326"/>
                  <a:gd name="T36" fmla="*/ 44 w 186"/>
                  <a:gd name="T37" fmla="*/ 133 h 326"/>
                  <a:gd name="T38" fmla="*/ 5 w 186"/>
                  <a:gd name="T39" fmla="*/ 154 h 326"/>
                  <a:gd name="T40" fmla="*/ 49 w 186"/>
                  <a:gd name="T41" fmla="*/ 136 h 326"/>
                  <a:gd name="T42" fmla="*/ 42 w 186"/>
                  <a:gd name="T43" fmla="*/ 160 h 326"/>
                  <a:gd name="T44" fmla="*/ 32 w 186"/>
                  <a:gd name="T45" fmla="*/ 174 h 326"/>
                  <a:gd name="T46" fmla="*/ 36 w 186"/>
                  <a:gd name="T47" fmla="*/ 174 h 326"/>
                  <a:gd name="T48" fmla="*/ 36 w 186"/>
                  <a:gd name="T49" fmla="*/ 182 h 326"/>
                  <a:gd name="T50" fmla="*/ 8 w 186"/>
                  <a:gd name="T51" fmla="*/ 202 h 326"/>
                  <a:gd name="T52" fmla="*/ 32 w 186"/>
                  <a:gd name="T53" fmla="*/ 199 h 326"/>
                  <a:gd name="T54" fmla="*/ 32 w 186"/>
                  <a:gd name="T55" fmla="*/ 202 h 326"/>
                  <a:gd name="T56" fmla="*/ 34 w 186"/>
                  <a:gd name="T57" fmla="*/ 211 h 326"/>
                  <a:gd name="T58" fmla="*/ 28 w 186"/>
                  <a:gd name="T59" fmla="*/ 228 h 326"/>
                  <a:gd name="T60" fmla="*/ 34 w 186"/>
                  <a:gd name="T61" fmla="*/ 237 h 326"/>
                  <a:gd name="T62" fmla="*/ 36 w 186"/>
                  <a:gd name="T63" fmla="*/ 273 h 326"/>
                  <a:gd name="T64" fmla="*/ 42 w 186"/>
                  <a:gd name="T65" fmla="*/ 228 h 326"/>
                  <a:gd name="T66" fmla="*/ 86 w 186"/>
                  <a:gd name="T67" fmla="*/ 325 h 326"/>
                  <a:gd name="T68" fmla="*/ 60 w 186"/>
                  <a:gd name="T69" fmla="*/ 211 h 326"/>
                  <a:gd name="T70" fmla="*/ 60 w 186"/>
                  <a:gd name="T71" fmla="*/ 208 h 326"/>
                  <a:gd name="T72" fmla="*/ 63 w 186"/>
                  <a:gd name="T73" fmla="*/ 199 h 326"/>
                  <a:gd name="T74" fmla="*/ 100 w 186"/>
                  <a:gd name="T75" fmla="*/ 256 h 326"/>
                  <a:gd name="T76" fmla="*/ 76 w 186"/>
                  <a:gd name="T77" fmla="*/ 225 h 326"/>
                  <a:gd name="T78" fmla="*/ 68 w 186"/>
                  <a:gd name="T79" fmla="*/ 174 h 326"/>
                  <a:gd name="T80" fmla="*/ 70 w 186"/>
                  <a:gd name="T81" fmla="*/ 160 h 326"/>
                  <a:gd name="T82" fmla="*/ 84 w 186"/>
                  <a:gd name="T83" fmla="*/ 193 h 326"/>
                  <a:gd name="T84" fmla="*/ 76 w 186"/>
                  <a:gd name="T85" fmla="*/ 142 h 326"/>
                  <a:gd name="T86" fmla="*/ 89 w 186"/>
                  <a:gd name="T87" fmla="*/ 133 h 326"/>
                  <a:gd name="T88" fmla="*/ 100 w 186"/>
                  <a:gd name="T89" fmla="*/ 168 h 326"/>
                  <a:gd name="T90" fmla="*/ 86 w 186"/>
                  <a:gd name="T91" fmla="*/ 109 h 326"/>
                  <a:gd name="T92" fmla="*/ 89 w 186"/>
                  <a:gd name="T93" fmla="*/ 102 h 326"/>
                  <a:gd name="T94" fmla="*/ 92 w 186"/>
                  <a:gd name="T95" fmla="*/ 74 h 326"/>
                  <a:gd name="T96" fmla="*/ 105 w 186"/>
                  <a:gd name="T97" fmla="*/ 76 h 326"/>
                  <a:gd name="T98" fmla="*/ 152 w 186"/>
                  <a:gd name="T99" fmla="*/ 151 h 326"/>
                  <a:gd name="T100" fmla="*/ 118 w 186"/>
                  <a:gd name="T101" fmla="*/ 109 h 326"/>
                  <a:gd name="T102" fmla="*/ 100 w 186"/>
                  <a:gd name="T103" fmla="*/ 49 h 326"/>
                  <a:gd name="T104" fmla="*/ 105 w 186"/>
                  <a:gd name="T105" fmla="*/ 38 h 326"/>
                  <a:gd name="T106" fmla="*/ 128 w 186"/>
                  <a:gd name="T107" fmla="*/ 71 h 326"/>
                  <a:gd name="T108" fmla="*/ 123 w 186"/>
                  <a:gd name="T109" fmla="*/ 68 h 326"/>
                  <a:gd name="T110" fmla="*/ 113 w 186"/>
                  <a:gd name="T111" fmla="*/ 22 h 326"/>
                  <a:gd name="T112" fmla="*/ 142 w 186"/>
                  <a:gd name="T113" fmla="*/ 68 h 326"/>
                  <a:gd name="T114" fmla="*/ 123 w 186"/>
                  <a:gd name="T115" fmla="*/ 46 h 326"/>
                  <a:gd name="T116" fmla="*/ 108 w 186"/>
                  <a:gd name="T117" fmla="*/ 2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6" h="326">
                    <a:moveTo>
                      <a:pt x="104" y="4"/>
                    </a:moveTo>
                    <a:lnTo>
                      <a:pt x="92" y="0"/>
                    </a:lnTo>
                    <a:lnTo>
                      <a:pt x="84" y="8"/>
                    </a:lnTo>
                    <a:lnTo>
                      <a:pt x="76" y="11"/>
                    </a:lnTo>
                    <a:lnTo>
                      <a:pt x="58" y="14"/>
                    </a:lnTo>
                    <a:lnTo>
                      <a:pt x="13" y="14"/>
                    </a:lnTo>
                    <a:lnTo>
                      <a:pt x="58" y="16"/>
                    </a:lnTo>
                    <a:lnTo>
                      <a:pt x="70" y="11"/>
                    </a:lnTo>
                    <a:lnTo>
                      <a:pt x="79" y="14"/>
                    </a:lnTo>
                    <a:lnTo>
                      <a:pt x="68" y="19"/>
                    </a:lnTo>
                    <a:lnTo>
                      <a:pt x="76" y="19"/>
                    </a:lnTo>
                    <a:lnTo>
                      <a:pt x="68" y="28"/>
                    </a:lnTo>
                    <a:lnTo>
                      <a:pt x="10" y="76"/>
                    </a:lnTo>
                    <a:lnTo>
                      <a:pt x="70" y="28"/>
                    </a:lnTo>
                    <a:lnTo>
                      <a:pt x="68" y="34"/>
                    </a:lnTo>
                    <a:lnTo>
                      <a:pt x="60" y="43"/>
                    </a:lnTo>
                    <a:lnTo>
                      <a:pt x="52" y="46"/>
                    </a:lnTo>
                    <a:lnTo>
                      <a:pt x="36" y="49"/>
                    </a:lnTo>
                    <a:lnTo>
                      <a:pt x="10" y="43"/>
                    </a:lnTo>
                    <a:lnTo>
                      <a:pt x="52" y="49"/>
                    </a:lnTo>
                    <a:lnTo>
                      <a:pt x="60" y="43"/>
                    </a:lnTo>
                    <a:lnTo>
                      <a:pt x="68" y="40"/>
                    </a:lnTo>
                    <a:lnTo>
                      <a:pt x="66" y="49"/>
                    </a:lnTo>
                    <a:lnTo>
                      <a:pt x="60" y="51"/>
                    </a:lnTo>
                    <a:lnTo>
                      <a:pt x="8" y="79"/>
                    </a:lnTo>
                    <a:lnTo>
                      <a:pt x="60" y="54"/>
                    </a:lnTo>
                    <a:lnTo>
                      <a:pt x="66" y="54"/>
                    </a:lnTo>
                    <a:lnTo>
                      <a:pt x="60" y="62"/>
                    </a:lnTo>
                    <a:lnTo>
                      <a:pt x="52" y="71"/>
                    </a:lnTo>
                    <a:lnTo>
                      <a:pt x="8" y="88"/>
                    </a:lnTo>
                    <a:lnTo>
                      <a:pt x="58" y="68"/>
                    </a:lnTo>
                    <a:lnTo>
                      <a:pt x="60" y="68"/>
                    </a:lnTo>
                    <a:lnTo>
                      <a:pt x="63" y="71"/>
                    </a:lnTo>
                    <a:lnTo>
                      <a:pt x="52" y="82"/>
                    </a:lnTo>
                    <a:lnTo>
                      <a:pt x="63" y="79"/>
                    </a:lnTo>
                    <a:lnTo>
                      <a:pt x="49" y="94"/>
                    </a:lnTo>
                    <a:lnTo>
                      <a:pt x="39" y="102"/>
                    </a:lnTo>
                    <a:lnTo>
                      <a:pt x="18" y="109"/>
                    </a:lnTo>
                    <a:lnTo>
                      <a:pt x="8" y="109"/>
                    </a:lnTo>
                    <a:lnTo>
                      <a:pt x="26" y="106"/>
                    </a:lnTo>
                    <a:lnTo>
                      <a:pt x="47" y="99"/>
                    </a:lnTo>
                    <a:lnTo>
                      <a:pt x="52" y="97"/>
                    </a:lnTo>
                    <a:lnTo>
                      <a:pt x="47" y="106"/>
                    </a:lnTo>
                    <a:lnTo>
                      <a:pt x="36" y="117"/>
                    </a:lnTo>
                    <a:lnTo>
                      <a:pt x="18" y="122"/>
                    </a:lnTo>
                    <a:lnTo>
                      <a:pt x="0" y="128"/>
                    </a:lnTo>
                    <a:lnTo>
                      <a:pt x="23" y="120"/>
                    </a:lnTo>
                    <a:lnTo>
                      <a:pt x="39" y="111"/>
                    </a:lnTo>
                    <a:lnTo>
                      <a:pt x="52" y="102"/>
                    </a:lnTo>
                    <a:lnTo>
                      <a:pt x="55" y="99"/>
                    </a:lnTo>
                    <a:lnTo>
                      <a:pt x="52" y="109"/>
                    </a:lnTo>
                    <a:lnTo>
                      <a:pt x="58" y="106"/>
                    </a:lnTo>
                    <a:lnTo>
                      <a:pt x="63" y="109"/>
                    </a:lnTo>
                    <a:lnTo>
                      <a:pt x="52" y="117"/>
                    </a:lnTo>
                    <a:lnTo>
                      <a:pt x="52" y="122"/>
                    </a:lnTo>
                    <a:lnTo>
                      <a:pt x="39" y="133"/>
                    </a:lnTo>
                    <a:lnTo>
                      <a:pt x="44" y="133"/>
                    </a:lnTo>
                    <a:lnTo>
                      <a:pt x="39" y="140"/>
                    </a:lnTo>
                    <a:lnTo>
                      <a:pt x="21" y="151"/>
                    </a:lnTo>
                    <a:lnTo>
                      <a:pt x="5" y="154"/>
                    </a:lnTo>
                    <a:lnTo>
                      <a:pt x="28" y="147"/>
                    </a:lnTo>
                    <a:lnTo>
                      <a:pt x="42" y="140"/>
                    </a:lnTo>
                    <a:lnTo>
                      <a:pt x="49" y="136"/>
                    </a:lnTo>
                    <a:lnTo>
                      <a:pt x="49" y="145"/>
                    </a:lnTo>
                    <a:lnTo>
                      <a:pt x="49" y="147"/>
                    </a:lnTo>
                    <a:lnTo>
                      <a:pt x="42" y="160"/>
                    </a:lnTo>
                    <a:lnTo>
                      <a:pt x="34" y="168"/>
                    </a:lnTo>
                    <a:lnTo>
                      <a:pt x="39" y="168"/>
                    </a:lnTo>
                    <a:lnTo>
                      <a:pt x="32" y="174"/>
                    </a:lnTo>
                    <a:lnTo>
                      <a:pt x="5" y="188"/>
                    </a:lnTo>
                    <a:lnTo>
                      <a:pt x="23" y="179"/>
                    </a:lnTo>
                    <a:lnTo>
                      <a:pt x="36" y="174"/>
                    </a:lnTo>
                    <a:lnTo>
                      <a:pt x="36" y="182"/>
                    </a:lnTo>
                    <a:lnTo>
                      <a:pt x="28" y="185"/>
                    </a:lnTo>
                    <a:lnTo>
                      <a:pt x="36" y="182"/>
                    </a:lnTo>
                    <a:lnTo>
                      <a:pt x="36" y="188"/>
                    </a:lnTo>
                    <a:lnTo>
                      <a:pt x="32" y="193"/>
                    </a:lnTo>
                    <a:lnTo>
                      <a:pt x="8" y="202"/>
                    </a:lnTo>
                    <a:lnTo>
                      <a:pt x="28" y="193"/>
                    </a:lnTo>
                    <a:lnTo>
                      <a:pt x="28" y="196"/>
                    </a:lnTo>
                    <a:lnTo>
                      <a:pt x="32" y="199"/>
                    </a:lnTo>
                    <a:lnTo>
                      <a:pt x="8" y="219"/>
                    </a:lnTo>
                    <a:lnTo>
                      <a:pt x="26" y="204"/>
                    </a:lnTo>
                    <a:lnTo>
                      <a:pt x="32" y="202"/>
                    </a:lnTo>
                    <a:lnTo>
                      <a:pt x="34" y="208"/>
                    </a:lnTo>
                    <a:lnTo>
                      <a:pt x="28" y="213"/>
                    </a:lnTo>
                    <a:lnTo>
                      <a:pt x="34" y="211"/>
                    </a:lnTo>
                    <a:lnTo>
                      <a:pt x="28" y="228"/>
                    </a:lnTo>
                    <a:lnTo>
                      <a:pt x="5" y="248"/>
                    </a:lnTo>
                    <a:lnTo>
                      <a:pt x="28" y="228"/>
                    </a:lnTo>
                    <a:lnTo>
                      <a:pt x="26" y="237"/>
                    </a:lnTo>
                    <a:lnTo>
                      <a:pt x="34" y="228"/>
                    </a:lnTo>
                    <a:lnTo>
                      <a:pt x="34" y="237"/>
                    </a:lnTo>
                    <a:lnTo>
                      <a:pt x="36" y="276"/>
                    </a:lnTo>
                    <a:lnTo>
                      <a:pt x="60" y="325"/>
                    </a:lnTo>
                    <a:lnTo>
                      <a:pt x="36" y="273"/>
                    </a:lnTo>
                    <a:lnTo>
                      <a:pt x="36" y="253"/>
                    </a:lnTo>
                    <a:lnTo>
                      <a:pt x="39" y="239"/>
                    </a:lnTo>
                    <a:lnTo>
                      <a:pt x="42" y="228"/>
                    </a:lnTo>
                    <a:lnTo>
                      <a:pt x="47" y="208"/>
                    </a:lnTo>
                    <a:lnTo>
                      <a:pt x="52" y="216"/>
                    </a:lnTo>
                    <a:lnTo>
                      <a:pt x="86" y="325"/>
                    </a:lnTo>
                    <a:lnTo>
                      <a:pt x="55" y="216"/>
                    </a:lnTo>
                    <a:lnTo>
                      <a:pt x="55" y="204"/>
                    </a:lnTo>
                    <a:lnTo>
                      <a:pt x="60" y="211"/>
                    </a:lnTo>
                    <a:lnTo>
                      <a:pt x="66" y="316"/>
                    </a:lnTo>
                    <a:lnTo>
                      <a:pt x="63" y="225"/>
                    </a:lnTo>
                    <a:lnTo>
                      <a:pt x="60" y="208"/>
                    </a:lnTo>
                    <a:lnTo>
                      <a:pt x="58" y="202"/>
                    </a:lnTo>
                    <a:lnTo>
                      <a:pt x="60" y="188"/>
                    </a:lnTo>
                    <a:lnTo>
                      <a:pt x="63" y="199"/>
                    </a:lnTo>
                    <a:lnTo>
                      <a:pt x="70" y="222"/>
                    </a:lnTo>
                    <a:lnTo>
                      <a:pt x="79" y="237"/>
                    </a:lnTo>
                    <a:lnTo>
                      <a:pt x="100" y="256"/>
                    </a:lnTo>
                    <a:lnTo>
                      <a:pt x="145" y="294"/>
                    </a:lnTo>
                    <a:lnTo>
                      <a:pt x="86" y="239"/>
                    </a:lnTo>
                    <a:lnTo>
                      <a:pt x="76" y="225"/>
                    </a:lnTo>
                    <a:lnTo>
                      <a:pt x="70" y="216"/>
                    </a:lnTo>
                    <a:lnTo>
                      <a:pt x="66" y="204"/>
                    </a:lnTo>
                    <a:lnTo>
                      <a:pt x="68" y="174"/>
                    </a:lnTo>
                    <a:lnTo>
                      <a:pt x="70" y="182"/>
                    </a:lnTo>
                    <a:lnTo>
                      <a:pt x="70" y="165"/>
                    </a:lnTo>
                    <a:lnTo>
                      <a:pt x="70" y="160"/>
                    </a:lnTo>
                    <a:lnTo>
                      <a:pt x="76" y="174"/>
                    </a:lnTo>
                    <a:lnTo>
                      <a:pt x="126" y="279"/>
                    </a:lnTo>
                    <a:lnTo>
                      <a:pt x="84" y="193"/>
                    </a:lnTo>
                    <a:lnTo>
                      <a:pt x="79" y="185"/>
                    </a:lnTo>
                    <a:lnTo>
                      <a:pt x="76" y="174"/>
                    </a:lnTo>
                    <a:lnTo>
                      <a:pt x="76" y="142"/>
                    </a:lnTo>
                    <a:lnTo>
                      <a:pt x="79" y="145"/>
                    </a:lnTo>
                    <a:lnTo>
                      <a:pt x="81" y="128"/>
                    </a:lnTo>
                    <a:lnTo>
                      <a:pt x="89" y="133"/>
                    </a:lnTo>
                    <a:lnTo>
                      <a:pt x="128" y="251"/>
                    </a:lnTo>
                    <a:lnTo>
                      <a:pt x="108" y="193"/>
                    </a:lnTo>
                    <a:lnTo>
                      <a:pt x="100" y="168"/>
                    </a:lnTo>
                    <a:lnTo>
                      <a:pt x="89" y="145"/>
                    </a:lnTo>
                    <a:lnTo>
                      <a:pt x="89" y="131"/>
                    </a:lnTo>
                    <a:lnTo>
                      <a:pt x="86" y="109"/>
                    </a:lnTo>
                    <a:lnTo>
                      <a:pt x="92" y="111"/>
                    </a:lnTo>
                    <a:lnTo>
                      <a:pt x="113" y="228"/>
                    </a:lnTo>
                    <a:lnTo>
                      <a:pt x="89" y="102"/>
                    </a:lnTo>
                    <a:lnTo>
                      <a:pt x="89" y="91"/>
                    </a:lnTo>
                    <a:lnTo>
                      <a:pt x="92" y="99"/>
                    </a:lnTo>
                    <a:lnTo>
                      <a:pt x="92" y="74"/>
                    </a:lnTo>
                    <a:lnTo>
                      <a:pt x="97" y="82"/>
                    </a:lnTo>
                    <a:lnTo>
                      <a:pt x="97" y="68"/>
                    </a:lnTo>
                    <a:lnTo>
                      <a:pt x="105" y="76"/>
                    </a:lnTo>
                    <a:lnTo>
                      <a:pt x="116" y="106"/>
                    </a:lnTo>
                    <a:lnTo>
                      <a:pt x="128" y="122"/>
                    </a:lnTo>
                    <a:lnTo>
                      <a:pt x="152" y="151"/>
                    </a:lnTo>
                    <a:lnTo>
                      <a:pt x="166" y="177"/>
                    </a:lnTo>
                    <a:lnTo>
                      <a:pt x="128" y="122"/>
                    </a:lnTo>
                    <a:lnTo>
                      <a:pt x="118" y="109"/>
                    </a:lnTo>
                    <a:lnTo>
                      <a:pt x="108" y="88"/>
                    </a:lnTo>
                    <a:lnTo>
                      <a:pt x="105" y="74"/>
                    </a:lnTo>
                    <a:lnTo>
                      <a:pt x="100" y="49"/>
                    </a:lnTo>
                    <a:lnTo>
                      <a:pt x="102" y="51"/>
                    </a:lnTo>
                    <a:lnTo>
                      <a:pt x="108" y="49"/>
                    </a:lnTo>
                    <a:lnTo>
                      <a:pt x="105" y="38"/>
                    </a:lnTo>
                    <a:lnTo>
                      <a:pt x="110" y="49"/>
                    </a:lnTo>
                    <a:lnTo>
                      <a:pt x="116" y="60"/>
                    </a:lnTo>
                    <a:lnTo>
                      <a:pt x="128" y="71"/>
                    </a:lnTo>
                    <a:lnTo>
                      <a:pt x="148" y="82"/>
                    </a:lnTo>
                    <a:lnTo>
                      <a:pt x="185" y="111"/>
                    </a:lnTo>
                    <a:lnTo>
                      <a:pt x="123" y="68"/>
                    </a:lnTo>
                    <a:lnTo>
                      <a:pt x="116" y="57"/>
                    </a:lnTo>
                    <a:lnTo>
                      <a:pt x="113" y="51"/>
                    </a:lnTo>
                    <a:lnTo>
                      <a:pt x="113" y="22"/>
                    </a:lnTo>
                    <a:lnTo>
                      <a:pt x="118" y="31"/>
                    </a:lnTo>
                    <a:lnTo>
                      <a:pt x="126" y="46"/>
                    </a:lnTo>
                    <a:lnTo>
                      <a:pt x="142" y="68"/>
                    </a:lnTo>
                    <a:lnTo>
                      <a:pt x="163" y="91"/>
                    </a:lnTo>
                    <a:lnTo>
                      <a:pt x="168" y="102"/>
                    </a:lnTo>
                    <a:lnTo>
                      <a:pt x="123" y="46"/>
                    </a:lnTo>
                    <a:lnTo>
                      <a:pt x="118" y="25"/>
                    </a:lnTo>
                    <a:lnTo>
                      <a:pt x="120" y="11"/>
                    </a:lnTo>
                    <a:lnTo>
                      <a:pt x="108" y="2"/>
                    </a:lnTo>
                    <a:lnTo>
                      <a:pt x="104" y="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" name="Freeform 39"/>
            <p:cNvSpPr>
              <a:spLocks/>
            </p:cNvSpPr>
            <p:nvPr/>
          </p:nvSpPr>
          <p:spPr bwMode="ltGray">
            <a:xfrm>
              <a:off x="43" y="3130"/>
              <a:ext cx="108" cy="566"/>
            </a:xfrm>
            <a:custGeom>
              <a:avLst/>
              <a:gdLst>
                <a:gd name="T0" fmla="*/ 48 w 108"/>
                <a:gd name="T1" fmla="*/ 15 h 566"/>
                <a:gd name="T2" fmla="*/ 8 w 108"/>
                <a:gd name="T3" fmla="*/ 24 h 566"/>
                <a:gd name="T4" fmla="*/ 45 w 108"/>
                <a:gd name="T5" fmla="*/ 24 h 566"/>
                <a:gd name="T6" fmla="*/ 38 w 108"/>
                <a:gd name="T7" fmla="*/ 50 h 566"/>
                <a:gd name="T8" fmla="*/ 38 w 108"/>
                <a:gd name="T9" fmla="*/ 59 h 566"/>
                <a:gd name="T10" fmla="*/ 20 w 108"/>
                <a:gd name="T11" fmla="*/ 83 h 566"/>
                <a:gd name="T12" fmla="*/ 35 w 108"/>
                <a:gd name="T13" fmla="*/ 75 h 566"/>
                <a:gd name="T14" fmla="*/ 35 w 108"/>
                <a:gd name="T15" fmla="*/ 90 h 566"/>
                <a:gd name="T16" fmla="*/ 38 w 108"/>
                <a:gd name="T17" fmla="*/ 94 h 566"/>
                <a:gd name="T18" fmla="*/ 3 w 108"/>
                <a:gd name="T19" fmla="*/ 154 h 566"/>
                <a:gd name="T20" fmla="*/ 36 w 108"/>
                <a:gd name="T21" fmla="*/ 124 h 566"/>
                <a:gd name="T22" fmla="*/ 28 w 108"/>
                <a:gd name="T23" fmla="*/ 163 h 566"/>
                <a:gd name="T24" fmla="*/ 3 w 108"/>
                <a:gd name="T25" fmla="*/ 188 h 566"/>
                <a:gd name="T26" fmla="*/ 30 w 108"/>
                <a:gd name="T27" fmla="*/ 168 h 566"/>
                <a:gd name="T28" fmla="*/ 10 w 108"/>
                <a:gd name="T29" fmla="*/ 214 h 566"/>
                <a:gd name="T30" fmla="*/ 21 w 108"/>
                <a:gd name="T31" fmla="*/ 192 h 566"/>
                <a:gd name="T32" fmla="*/ 30 w 108"/>
                <a:gd name="T33" fmla="*/ 188 h 566"/>
                <a:gd name="T34" fmla="*/ 30 w 108"/>
                <a:gd name="T35" fmla="*/ 203 h 566"/>
                <a:gd name="T36" fmla="*/ 26 w 108"/>
                <a:gd name="T37" fmla="*/ 232 h 566"/>
                <a:gd name="T38" fmla="*/ 2 w 108"/>
                <a:gd name="T39" fmla="*/ 267 h 566"/>
                <a:gd name="T40" fmla="*/ 28 w 108"/>
                <a:gd name="T41" fmla="*/ 238 h 566"/>
                <a:gd name="T42" fmla="*/ 24 w 108"/>
                <a:gd name="T43" fmla="*/ 278 h 566"/>
                <a:gd name="T44" fmla="*/ 18 w 108"/>
                <a:gd name="T45" fmla="*/ 302 h 566"/>
                <a:gd name="T46" fmla="*/ 20 w 108"/>
                <a:gd name="T47" fmla="*/ 302 h 566"/>
                <a:gd name="T48" fmla="*/ 20 w 108"/>
                <a:gd name="T49" fmla="*/ 318 h 566"/>
                <a:gd name="T50" fmla="*/ 3 w 108"/>
                <a:gd name="T51" fmla="*/ 351 h 566"/>
                <a:gd name="T52" fmla="*/ 18 w 108"/>
                <a:gd name="T53" fmla="*/ 347 h 566"/>
                <a:gd name="T54" fmla="*/ 18 w 108"/>
                <a:gd name="T55" fmla="*/ 351 h 566"/>
                <a:gd name="T56" fmla="*/ 19 w 108"/>
                <a:gd name="T57" fmla="*/ 367 h 566"/>
                <a:gd name="T58" fmla="*/ 16 w 108"/>
                <a:gd name="T59" fmla="*/ 396 h 566"/>
                <a:gd name="T60" fmla="*/ 19 w 108"/>
                <a:gd name="T61" fmla="*/ 411 h 566"/>
                <a:gd name="T62" fmla="*/ 20 w 108"/>
                <a:gd name="T63" fmla="*/ 475 h 566"/>
                <a:gd name="T64" fmla="*/ 24 w 108"/>
                <a:gd name="T65" fmla="*/ 396 h 566"/>
                <a:gd name="T66" fmla="*/ 50 w 108"/>
                <a:gd name="T67" fmla="*/ 565 h 566"/>
                <a:gd name="T68" fmla="*/ 35 w 108"/>
                <a:gd name="T69" fmla="*/ 367 h 566"/>
                <a:gd name="T70" fmla="*/ 35 w 108"/>
                <a:gd name="T71" fmla="*/ 362 h 566"/>
                <a:gd name="T72" fmla="*/ 36 w 108"/>
                <a:gd name="T73" fmla="*/ 347 h 566"/>
                <a:gd name="T74" fmla="*/ 58 w 108"/>
                <a:gd name="T75" fmla="*/ 446 h 566"/>
                <a:gd name="T76" fmla="*/ 44 w 108"/>
                <a:gd name="T77" fmla="*/ 391 h 566"/>
                <a:gd name="T78" fmla="*/ 38 w 108"/>
                <a:gd name="T79" fmla="*/ 302 h 566"/>
                <a:gd name="T80" fmla="*/ 40 w 108"/>
                <a:gd name="T81" fmla="*/ 278 h 566"/>
                <a:gd name="T82" fmla="*/ 48 w 108"/>
                <a:gd name="T83" fmla="*/ 336 h 566"/>
                <a:gd name="T84" fmla="*/ 44 w 108"/>
                <a:gd name="T85" fmla="*/ 248 h 566"/>
                <a:gd name="T86" fmla="*/ 52 w 108"/>
                <a:gd name="T87" fmla="*/ 232 h 566"/>
                <a:gd name="T88" fmla="*/ 58 w 108"/>
                <a:gd name="T89" fmla="*/ 292 h 566"/>
                <a:gd name="T90" fmla="*/ 50 w 108"/>
                <a:gd name="T91" fmla="*/ 188 h 566"/>
                <a:gd name="T92" fmla="*/ 52 w 108"/>
                <a:gd name="T93" fmla="*/ 177 h 566"/>
                <a:gd name="T94" fmla="*/ 53 w 108"/>
                <a:gd name="T95" fmla="*/ 128 h 566"/>
                <a:gd name="T96" fmla="*/ 61 w 108"/>
                <a:gd name="T97" fmla="*/ 135 h 566"/>
                <a:gd name="T98" fmla="*/ 88 w 108"/>
                <a:gd name="T99" fmla="*/ 263 h 566"/>
                <a:gd name="T100" fmla="*/ 68 w 108"/>
                <a:gd name="T101" fmla="*/ 188 h 566"/>
                <a:gd name="T102" fmla="*/ 58 w 108"/>
                <a:gd name="T103" fmla="*/ 83 h 566"/>
                <a:gd name="T104" fmla="*/ 61 w 108"/>
                <a:gd name="T105" fmla="*/ 65 h 566"/>
                <a:gd name="T106" fmla="*/ 74 w 108"/>
                <a:gd name="T107" fmla="*/ 124 h 566"/>
                <a:gd name="T108" fmla="*/ 71 w 108"/>
                <a:gd name="T109" fmla="*/ 118 h 566"/>
                <a:gd name="T110" fmla="*/ 65 w 108"/>
                <a:gd name="T111" fmla="*/ 40 h 566"/>
                <a:gd name="T112" fmla="*/ 82 w 108"/>
                <a:gd name="T113" fmla="*/ 118 h 566"/>
                <a:gd name="T114" fmla="*/ 71 w 108"/>
                <a:gd name="T115" fmla="*/ 79 h 566"/>
                <a:gd name="T116" fmla="*/ 62 w 108"/>
                <a:gd name="T117" fmla="*/ 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8" h="566">
                  <a:moveTo>
                    <a:pt x="60" y="7"/>
                  </a:moveTo>
                  <a:lnTo>
                    <a:pt x="53" y="0"/>
                  </a:lnTo>
                  <a:lnTo>
                    <a:pt x="48" y="15"/>
                  </a:lnTo>
                  <a:lnTo>
                    <a:pt x="44" y="19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33" y="29"/>
                  </a:lnTo>
                  <a:lnTo>
                    <a:pt x="40" y="19"/>
                  </a:lnTo>
                  <a:lnTo>
                    <a:pt x="45" y="24"/>
                  </a:lnTo>
                  <a:lnTo>
                    <a:pt x="38" y="35"/>
                  </a:lnTo>
                  <a:lnTo>
                    <a:pt x="44" y="35"/>
                  </a:lnTo>
                  <a:lnTo>
                    <a:pt x="38" y="50"/>
                  </a:lnTo>
                  <a:lnTo>
                    <a:pt x="5" y="135"/>
                  </a:lnTo>
                  <a:lnTo>
                    <a:pt x="40" y="50"/>
                  </a:lnTo>
                  <a:lnTo>
                    <a:pt x="38" y="59"/>
                  </a:lnTo>
                  <a:lnTo>
                    <a:pt x="35" y="75"/>
                  </a:lnTo>
                  <a:lnTo>
                    <a:pt x="30" y="79"/>
                  </a:lnTo>
                  <a:lnTo>
                    <a:pt x="20" y="83"/>
                  </a:lnTo>
                  <a:lnTo>
                    <a:pt x="5" y="75"/>
                  </a:lnTo>
                  <a:lnTo>
                    <a:pt x="30" y="83"/>
                  </a:lnTo>
                  <a:lnTo>
                    <a:pt x="35" y="75"/>
                  </a:lnTo>
                  <a:lnTo>
                    <a:pt x="38" y="68"/>
                  </a:lnTo>
                  <a:lnTo>
                    <a:pt x="38" y="83"/>
                  </a:lnTo>
                  <a:lnTo>
                    <a:pt x="35" y="90"/>
                  </a:lnTo>
                  <a:lnTo>
                    <a:pt x="3" y="139"/>
                  </a:lnTo>
                  <a:lnTo>
                    <a:pt x="35" y="94"/>
                  </a:lnTo>
                  <a:lnTo>
                    <a:pt x="38" y="94"/>
                  </a:lnTo>
                  <a:lnTo>
                    <a:pt x="35" y="108"/>
                  </a:lnTo>
                  <a:lnTo>
                    <a:pt x="30" y="124"/>
                  </a:lnTo>
                  <a:lnTo>
                    <a:pt x="3" y="154"/>
                  </a:lnTo>
                  <a:lnTo>
                    <a:pt x="33" y="118"/>
                  </a:lnTo>
                  <a:lnTo>
                    <a:pt x="35" y="118"/>
                  </a:lnTo>
                  <a:lnTo>
                    <a:pt x="36" y="124"/>
                  </a:lnTo>
                  <a:lnTo>
                    <a:pt x="30" y="143"/>
                  </a:lnTo>
                  <a:lnTo>
                    <a:pt x="36" y="139"/>
                  </a:lnTo>
                  <a:lnTo>
                    <a:pt x="28" y="163"/>
                  </a:lnTo>
                  <a:lnTo>
                    <a:pt x="21" y="177"/>
                  </a:lnTo>
                  <a:lnTo>
                    <a:pt x="10" y="188"/>
                  </a:lnTo>
                  <a:lnTo>
                    <a:pt x="3" y="188"/>
                  </a:lnTo>
                  <a:lnTo>
                    <a:pt x="15" y="183"/>
                  </a:lnTo>
                  <a:lnTo>
                    <a:pt x="27" y="173"/>
                  </a:lnTo>
                  <a:lnTo>
                    <a:pt x="30" y="168"/>
                  </a:lnTo>
                  <a:lnTo>
                    <a:pt x="27" y="183"/>
                  </a:lnTo>
                  <a:lnTo>
                    <a:pt x="20" y="203"/>
                  </a:lnTo>
                  <a:lnTo>
                    <a:pt x="10" y="214"/>
                  </a:lnTo>
                  <a:lnTo>
                    <a:pt x="0" y="221"/>
                  </a:lnTo>
                  <a:lnTo>
                    <a:pt x="13" y="208"/>
                  </a:lnTo>
                  <a:lnTo>
                    <a:pt x="21" y="192"/>
                  </a:lnTo>
                  <a:lnTo>
                    <a:pt x="30" y="177"/>
                  </a:lnTo>
                  <a:lnTo>
                    <a:pt x="31" y="173"/>
                  </a:lnTo>
                  <a:lnTo>
                    <a:pt x="30" y="188"/>
                  </a:lnTo>
                  <a:lnTo>
                    <a:pt x="33" y="183"/>
                  </a:lnTo>
                  <a:lnTo>
                    <a:pt x="36" y="188"/>
                  </a:lnTo>
                  <a:lnTo>
                    <a:pt x="30" y="203"/>
                  </a:lnTo>
                  <a:lnTo>
                    <a:pt x="30" y="214"/>
                  </a:lnTo>
                  <a:lnTo>
                    <a:pt x="21" y="232"/>
                  </a:lnTo>
                  <a:lnTo>
                    <a:pt x="26" y="232"/>
                  </a:lnTo>
                  <a:lnTo>
                    <a:pt x="21" y="243"/>
                  </a:lnTo>
                  <a:lnTo>
                    <a:pt x="11" y="263"/>
                  </a:lnTo>
                  <a:lnTo>
                    <a:pt x="2" y="267"/>
                  </a:lnTo>
                  <a:lnTo>
                    <a:pt x="16" y="256"/>
                  </a:lnTo>
                  <a:lnTo>
                    <a:pt x="24" y="243"/>
                  </a:lnTo>
                  <a:lnTo>
                    <a:pt x="28" y="238"/>
                  </a:lnTo>
                  <a:lnTo>
                    <a:pt x="28" y="252"/>
                  </a:lnTo>
                  <a:lnTo>
                    <a:pt x="28" y="256"/>
                  </a:lnTo>
                  <a:lnTo>
                    <a:pt x="24" y="278"/>
                  </a:lnTo>
                  <a:lnTo>
                    <a:pt x="19" y="292"/>
                  </a:lnTo>
                  <a:lnTo>
                    <a:pt x="21" y="292"/>
                  </a:lnTo>
                  <a:lnTo>
                    <a:pt x="18" y="302"/>
                  </a:lnTo>
                  <a:lnTo>
                    <a:pt x="2" y="327"/>
                  </a:lnTo>
                  <a:lnTo>
                    <a:pt x="13" y="312"/>
                  </a:lnTo>
                  <a:lnTo>
                    <a:pt x="20" y="302"/>
                  </a:lnTo>
                  <a:lnTo>
                    <a:pt x="20" y="318"/>
                  </a:lnTo>
                  <a:lnTo>
                    <a:pt x="16" y="321"/>
                  </a:lnTo>
                  <a:lnTo>
                    <a:pt x="20" y="318"/>
                  </a:lnTo>
                  <a:lnTo>
                    <a:pt x="20" y="327"/>
                  </a:lnTo>
                  <a:lnTo>
                    <a:pt x="18" y="336"/>
                  </a:lnTo>
                  <a:lnTo>
                    <a:pt x="3" y="351"/>
                  </a:lnTo>
                  <a:lnTo>
                    <a:pt x="16" y="336"/>
                  </a:lnTo>
                  <a:lnTo>
                    <a:pt x="16" y="343"/>
                  </a:lnTo>
                  <a:lnTo>
                    <a:pt x="18" y="347"/>
                  </a:lnTo>
                  <a:lnTo>
                    <a:pt x="3" y="381"/>
                  </a:lnTo>
                  <a:lnTo>
                    <a:pt x="15" y="356"/>
                  </a:lnTo>
                  <a:lnTo>
                    <a:pt x="18" y="351"/>
                  </a:lnTo>
                  <a:lnTo>
                    <a:pt x="19" y="362"/>
                  </a:lnTo>
                  <a:lnTo>
                    <a:pt x="16" y="372"/>
                  </a:lnTo>
                  <a:lnTo>
                    <a:pt x="19" y="367"/>
                  </a:lnTo>
                  <a:lnTo>
                    <a:pt x="16" y="396"/>
                  </a:lnTo>
                  <a:lnTo>
                    <a:pt x="2" y="429"/>
                  </a:lnTo>
                  <a:lnTo>
                    <a:pt x="16" y="396"/>
                  </a:lnTo>
                  <a:lnTo>
                    <a:pt x="15" y="411"/>
                  </a:lnTo>
                  <a:lnTo>
                    <a:pt x="19" y="396"/>
                  </a:lnTo>
                  <a:lnTo>
                    <a:pt x="19" y="411"/>
                  </a:lnTo>
                  <a:lnTo>
                    <a:pt x="20" y="481"/>
                  </a:lnTo>
                  <a:lnTo>
                    <a:pt x="35" y="565"/>
                  </a:lnTo>
                  <a:lnTo>
                    <a:pt x="20" y="475"/>
                  </a:lnTo>
                  <a:lnTo>
                    <a:pt x="20" y="440"/>
                  </a:lnTo>
                  <a:lnTo>
                    <a:pt x="21" y="416"/>
                  </a:lnTo>
                  <a:lnTo>
                    <a:pt x="24" y="396"/>
                  </a:lnTo>
                  <a:lnTo>
                    <a:pt x="27" y="362"/>
                  </a:lnTo>
                  <a:lnTo>
                    <a:pt x="30" y="376"/>
                  </a:lnTo>
                  <a:lnTo>
                    <a:pt x="50" y="565"/>
                  </a:lnTo>
                  <a:lnTo>
                    <a:pt x="31" y="376"/>
                  </a:lnTo>
                  <a:lnTo>
                    <a:pt x="31" y="356"/>
                  </a:lnTo>
                  <a:lnTo>
                    <a:pt x="35" y="367"/>
                  </a:lnTo>
                  <a:lnTo>
                    <a:pt x="38" y="551"/>
                  </a:lnTo>
                  <a:lnTo>
                    <a:pt x="36" y="391"/>
                  </a:lnTo>
                  <a:lnTo>
                    <a:pt x="35" y="362"/>
                  </a:lnTo>
                  <a:lnTo>
                    <a:pt x="33" y="351"/>
                  </a:lnTo>
                  <a:lnTo>
                    <a:pt x="35" y="327"/>
                  </a:lnTo>
                  <a:lnTo>
                    <a:pt x="36" y="347"/>
                  </a:lnTo>
                  <a:lnTo>
                    <a:pt x="40" y="387"/>
                  </a:lnTo>
                  <a:lnTo>
                    <a:pt x="45" y="411"/>
                  </a:lnTo>
                  <a:lnTo>
                    <a:pt x="58" y="446"/>
                  </a:lnTo>
                  <a:lnTo>
                    <a:pt x="83" y="511"/>
                  </a:lnTo>
                  <a:lnTo>
                    <a:pt x="50" y="416"/>
                  </a:lnTo>
                  <a:lnTo>
                    <a:pt x="44" y="391"/>
                  </a:lnTo>
                  <a:lnTo>
                    <a:pt x="40" y="376"/>
                  </a:lnTo>
                  <a:lnTo>
                    <a:pt x="38" y="356"/>
                  </a:lnTo>
                  <a:lnTo>
                    <a:pt x="38" y="302"/>
                  </a:lnTo>
                  <a:lnTo>
                    <a:pt x="40" y="318"/>
                  </a:lnTo>
                  <a:lnTo>
                    <a:pt x="40" y="287"/>
                  </a:lnTo>
                  <a:lnTo>
                    <a:pt x="40" y="278"/>
                  </a:lnTo>
                  <a:lnTo>
                    <a:pt x="44" y="302"/>
                  </a:lnTo>
                  <a:lnTo>
                    <a:pt x="73" y="485"/>
                  </a:lnTo>
                  <a:lnTo>
                    <a:pt x="48" y="336"/>
                  </a:lnTo>
                  <a:lnTo>
                    <a:pt x="45" y="321"/>
                  </a:lnTo>
                  <a:lnTo>
                    <a:pt x="44" y="302"/>
                  </a:lnTo>
                  <a:lnTo>
                    <a:pt x="44" y="248"/>
                  </a:lnTo>
                  <a:lnTo>
                    <a:pt x="45" y="252"/>
                  </a:lnTo>
                  <a:lnTo>
                    <a:pt x="46" y="221"/>
                  </a:lnTo>
                  <a:lnTo>
                    <a:pt x="52" y="232"/>
                  </a:lnTo>
                  <a:lnTo>
                    <a:pt x="74" y="436"/>
                  </a:lnTo>
                  <a:lnTo>
                    <a:pt x="62" y="336"/>
                  </a:lnTo>
                  <a:lnTo>
                    <a:pt x="58" y="292"/>
                  </a:lnTo>
                  <a:lnTo>
                    <a:pt x="52" y="252"/>
                  </a:lnTo>
                  <a:lnTo>
                    <a:pt x="52" y="228"/>
                  </a:lnTo>
                  <a:lnTo>
                    <a:pt x="50" y="188"/>
                  </a:lnTo>
                  <a:lnTo>
                    <a:pt x="53" y="192"/>
                  </a:lnTo>
                  <a:lnTo>
                    <a:pt x="65" y="396"/>
                  </a:lnTo>
                  <a:lnTo>
                    <a:pt x="52" y="177"/>
                  </a:lnTo>
                  <a:lnTo>
                    <a:pt x="52" y="159"/>
                  </a:lnTo>
                  <a:lnTo>
                    <a:pt x="53" y="173"/>
                  </a:lnTo>
                  <a:lnTo>
                    <a:pt x="53" y="128"/>
                  </a:lnTo>
                  <a:lnTo>
                    <a:pt x="56" y="143"/>
                  </a:lnTo>
                  <a:lnTo>
                    <a:pt x="56" y="118"/>
                  </a:lnTo>
                  <a:lnTo>
                    <a:pt x="61" y="135"/>
                  </a:lnTo>
                  <a:lnTo>
                    <a:pt x="68" y="183"/>
                  </a:lnTo>
                  <a:lnTo>
                    <a:pt x="74" y="214"/>
                  </a:lnTo>
                  <a:lnTo>
                    <a:pt x="88" y="263"/>
                  </a:lnTo>
                  <a:lnTo>
                    <a:pt x="96" y="308"/>
                  </a:lnTo>
                  <a:lnTo>
                    <a:pt x="74" y="214"/>
                  </a:lnTo>
                  <a:lnTo>
                    <a:pt x="68" y="188"/>
                  </a:lnTo>
                  <a:lnTo>
                    <a:pt x="62" y="154"/>
                  </a:lnTo>
                  <a:lnTo>
                    <a:pt x="61" y="128"/>
                  </a:lnTo>
                  <a:lnTo>
                    <a:pt x="58" y="83"/>
                  </a:lnTo>
                  <a:lnTo>
                    <a:pt x="60" y="90"/>
                  </a:lnTo>
                  <a:lnTo>
                    <a:pt x="62" y="83"/>
                  </a:lnTo>
                  <a:lnTo>
                    <a:pt x="61" y="65"/>
                  </a:lnTo>
                  <a:lnTo>
                    <a:pt x="63" y="83"/>
                  </a:lnTo>
                  <a:lnTo>
                    <a:pt x="68" y="104"/>
                  </a:lnTo>
                  <a:lnTo>
                    <a:pt x="74" y="124"/>
                  </a:lnTo>
                  <a:lnTo>
                    <a:pt x="86" y="143"/>
                  </a:lnTo>
                  <a:lnTo>
                    <a:pt x="107" y="192"/>
                  </a:lnTo>
                  <a:lnTo>
                    <a:pt x="71" y="118"/>
                  </a:lnTo>
                  <a:lnTo>
                    <a:pt x="68" y="99"/>
                  </a:lnTo>
                  <a:lnTo>
                    <a:pt x="65" y="90"/>
                  </a:lnTo>
                  <a:lnTo>
                    <a:pt x="65" y="40"/>
                  </a:lnTo>
                  <a:lnTo>
                    <a:pt x="68" y="55"/>
                  </a:lnTo>
                  <a:lnTo>
                    <a:pt x="73" y="79"/>
                  </a:lnTo>
                  <a:lnTo>
                    <a:pt x="82" y="118"/>
                  </a:lnTo>
                  <a:lnTo>
                    <a:pt x="95" y="159"/>
                  </a:lnTo>
                  <a:lnTo>
                    <a:pt x="98" y="177"/>
                  </a:lnTo>
                  <a:lnTo>
                    <a:pt x="71" y="79"/>
                  </a:lnTo>
                  <a:lnTo>
                    <a:pt x="68" y="44"/>
                  </a:lnTo>
                  <a:lnTo>
                    <a:pt x="70" y="19"/>
                  </a:lnTo>
                  <a:lnTo>
                    <a:pt x="62" y="4"/>
                  </a:lnTo>
                  <a:lnTo>
                    <a:pt x="60" y="7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2" name="Group 47"/>
            <p:cNvGrpSpPr>
              <a:grpSpLocks/>
            </p:cNvGrpSpPr>
            <p:nvPr/>
          </p:nvGrpSpPr>
          <p:grpSpPr bwMode="auto">
            <a:xfrm>
              <a:off x="117" y="2718"/>
              <a:ext cx="332" cy="1514"/>
              <a:chOff x="117" y="2718"/>
              <a:chExt cx="332" cy="1514"/>
            </a:xfrm>
          </p:grpSpPr>
          <p:sp>
            <p:nvSpPr>
              <p:cNvPr id="83" name="Freeform 40"/>
              <p:cNvSpPr>
                <a:spLocks/>
              </p:cNvSpPr>
              <p:nvPr/>
            </p:nvSpPr>
            <p:spPr bwMode="ltGray">
              <a:xfrm>
                <a:off x="167" y="3861"/>
                <a:ext cx="28" cy="371"/>
              </a:xfrm>
              <a:custGeom>
                <a:avLst/>
                <a:gdLst>
                  <a:gd name="T0" fmla="*/ 21 w 28"/>
                  <a:gd name="T1" fmla="*/ 0 h 371"/>
                  <a:gd name="T2" fmla="*/ 19 w 28"/>
                  <a:gd name="T3" fmla="*/ 7 h 371"/>
                  <a:gd name="T4" fmla="*/ 11 w 28"/>
                  <a:gd name="T5" fmla="*/ 72 h 371"/>
                  <a:gd name="T6" fmla="*/ 5 w 28"/>
                  <a:gd name="T7" fmla="*/ 135 h 371"/>
                  <a:gd name="T8" fmla="*/ 0 w 28"/>
                  <a:gd name="T9" fmla="*/ 212 h 371"/>
                  <a:gd name="T10" fmla="*/ 0 w 28"/>
                  <a:gd name="T11" fmla="*/ 296 h 371"/>
                  <a:gd name="T12" fmla="*/ 3 w 28"/>
                  <a:gd name="T13" fmla="*/ 370 h 371"/>
                  <a:gd name="T14" fmla="*/ 5 w 28"/>
                  <a:gd name="T15" fmla="*/ 370 h 371"/>
                  <a:gd name="T16" fmla="*/ 3 w 28"/>
                  <a:gd name="T17" fmla="*/ 296 h 371"/>
                  <a:gd name="T18" fmla="*/ 3 w 28"/>
                  <a:gd name="T19" fmla="*/ 234 h 371"/>
                  <a:gd name="T20" fmla="*/ 8 w 28"/>
                  <a:gd name="T21" fmla="*/ 167 h 371"/>
                  <a:gd name="T22" fmla="*/ 15 w 28"/>
                  <a:gd name="T23" fmla="*/ 101 h 371"/>
                  <a:gd name="T24" fmla="*/ 27 w 28"/>
                  <a:gd name="T25" fmla="*/ 16 h 371"/>
                  <a:gd name="T26" fmla="*/ 21 w 28"/>
                  <a:gd name="T27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371">
                    <a:moveTo>
                      <a:pt x="21" y="0"/>
                    </a:moveTo>
                    <a:lnTo>
                      <a:pt x="19" y="7"/>
                    </a:lnTo>
                    <a:lnTo>
                      <a:pt x="11" y="72"/>
                    </a:lnTo>
                    <a:lnTo>
                      <a:pt x="5" y="135"/>
                    </a:lnTo>
                    <a:lnTo>
                      <a:pt x="0" y="212"/>
                    </a:lnTo>
                    <a:lnTo>
                      <a:pt x="0" y="296"/>
                    </a:lnTo>
                    <a:lnTo>
                      <a:pt x="3" y="370"/>
                    </a:lnTo>
                    <a:lnTo>
                      <a:pt x="5" y="370"/>
                    </a:lnTo>
                    <a:lnTo>
                      <a:pt x="3" y="296"/>
                    </a:lnTo>
                    <a:lnTo>
                      <a:pt x="3" y="234"/>
                    </a:lnTo>
                    <a:lnTo>
                      <a:pt x="8" y="167"/>
                    </a:lnTo>
                    <a:lnTo>
                      <a:pt x="15" y="101"/>
                    </a:lnTo>
                    <a:lnTo>
                      <a:pt x="27" y="16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41"/>
              <p:cNvSpPr>
                <a:spLocks/>
              </p:cNvSpPr>
              <p:nvPr/>
            </p:nvSpPr>
            <p:spPr bwMode="ltGray">
              <a:xfrm>
                <a:off x="117" y="3482"/>
                <a:ext cx="88" cy="450"/>
              </a:xfrm>
              <a:custGeom>
                <a:avLst/>
                <a:gdLst>
                  <a:gd name="T0" fmla="*/ 86 w 88"/>
                  <a:gd name="T1" fmla="*/ 70 h 450"/>
                  <a:gd name="T2" fmla="*/ 79 w 88"/>
                  <a:gd name="T3" fmla="*/ 40 h 450"/>
                  <a:gd name="T4" fmla="*/ 76 w 88"/>
                  <a:gd name="T5" fmla="*/ 29 h 450"/>
                  <a:gd name="T6" fmla="*/ 70 w 88"/>
                  <a:gd name="T7" fmla="*/ 18 h 450"/>
                  <a:gd name="T8" fmla="*/ 64 w 88"/>
                  <a:gd name="T9" fmla="*/ 10 h 450"/>
                  <a:gd name="T10" fmla="*/ 56 w 88"/>
                  <a:gd name="T11" fmla="*/ 1 h 450"/>
                  <a:gd name="T12" fmla="*/ 49 w 88"/>
                  <a:gd name="T13" fmla="*/ 0 h 450"/>
                  <a:gd name="T14" fmla="*/ 42 w 88"/>
                  <a:gd name="T15" fmla="*/ 4 h 450"/>
                  <a:gd name="T16" fmla="*/ 35 w 88"/>
                  <a:gd name="T17" fmla="*/ 8 h 450"/>
                  <a:gd name="T18" fmla="*/ 27 w 88"/>
                  <a:gd name="T19" fmla="*/ 16 h 450"/>
                  <a:gd name="T20" fmla="*/ 22 w 88"/>
                  <a:gd name="T21" fmla="*/ 33 h 450"/>
                  <a:gd name="T22" fmla="*/ 17 w 88"/>
                  <a:gd name="T23" fmla="*/ 57 h 450"/>
                  <a:gd name="T24" fmla="*/ 12 w 88"/>
                  <a:gd name="T25" fmla="*/ 76 h 450"/>
                  <a:gd name="T26" fmla="*/ 7 w 88"/>
                  <a:gd name="T27" fmla="*/ 95 h 450"/>
                  <a:gd name="T28" fmla="*/ 2 w 88"/>
                  <a:gd name="T29" fmla="*/ 121 h 450"/>
                  <a:gd name="T30" fmla="*/ 0 w 88"/>
                  <a:gd name="T31" fmla="*/ 175 h 450"/>
                  <a:gd name="T32" fmla="*/ 0 w 88"/>
                  <a:gd name="T33" fmla="*/ 216 h 450"/>
                  <a:gd name="T34" fmla="*/ 5 w 88"/>
                  <a:gd name="T35" fmla="*/ 275 h 450"/>
                  <a:gd name="T36" fmla="*/ 12 w 88"/>
                  <a:gd name="T37" fmla="*/ 327 h 450"/>
                  <a:gd name="T38" fmla="*/ 27 w 88"/>
                  <a:gd name="T39" fmla="*/ 449 h 450"/>
                  <a:gd name="T40" fmla="*/ 21 w 88"/>
                  <a:gd name="T41" fmla="*/ 318 h 450"/>
                  <a:gd name="T42" fmla="*/ 18 w 88"/>
                  <a:gd name="T43" fmla="*/ 273 h 450"/>
                  <a:gd name="T44" fmla="*/ 15 w 88"/>
                  <a:gd name="T45" fmla="*/ 232 h 450"/>
                  <a:gd name="T46" fmla="*/ 15 w 88"/>
                  <a:gd name="T47" fmla="*/ 190 h 450"/>
                  <a:gd name="T48" fmla="*/ 17 w 88"/>
                  <a:gd name="T49" fmla="*/ 143 h 450"/>
                  <a:gd name="T50" fmla="*/ 19 w 88"/>
                  <a:gd name="T51" fmla="*/ 106 h 450"/>
                  <a:gd name="T52" fmla="*/ 23 w 88"/>
                  <a:gd name="T53" fmla="*/ 62 h 450"/>
                  <a:gd name="T54" fmla="*/ 29 w 88"/>
                  <a:gd name="T55" fmla="*/ 40 h 450"/>
                  <a:gd name="T56" fmla="*/ 37 w 88"/>
                  <a:gd name="T57" fmla="*/ 32 h 450"/>
                  <a:gd name="T58" fmla="*/ 59 w 88"/>
                  <a:gd name="T59" fmla="*/ 27 h 450"/>
                  <a:gd name="T60" fmla="*/ 72 w 88"/>
                  <a:gd name="T61" fmla="*/ 42 h 450"/>
                  <a:gd name="T62" fmla="*/ 87 w 88"/>
                  <a:gd name="T63" fmla="*/ 75 h 450"/>
                  <a:gd name="T64" fmla="*/ 86 w 88"/>
                  <a:gd name="T65" fmla="*/ 7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8" h="450">
                    <a:moveTo>
                      <a:pt x="86" y="70"/>
                    </a:moveTo>
                    <a:lnTo>
                      <a:pt x="79" y="40"/>
                    </a:lnTo>
                    <a:lnTo>
                      <a:pt x="76" y="29"/>
                    </a:lnTo>
                    <a:lnTo>
                      <a:pt x="70" y="18"/>
                    </a:lnTo>
                    <a:lnTo>
                      <a:pt x="64" y="10"/>
                    </a:lnTo>
                    <a:lnTo>
                      <a:pt x="56" y="1"/>
                    </a:lnTo>
                    <a:lnTo>
                      <a:pt x="49" y="0"/>
                    </a:lnTo>
                    <a:lnTo>
                      <a:pt x="42" y="4"/>
                    </a:lnTo>
                    <a:lnTo>
                      <a:pt x="35" y="8"/>
                    </a:lnTo>
                    <a:lnTo>
                      <a:pt x="27" y="16"/>
                    </a:lnTo>
                    <a:lnTo>
                      <a:pt x="22" y="33"/>
                    </a:lnTo>
                    <a:lnTo>
                      <a:pt x="17" y="57"/>
                    </a:lnTo>
                    <a:lnTo>
                      <a:pt x="12" y="76"/>
                    </a:lnTo>
                    <a:lnTo>
                      <a:pt x="7" y="95"/>
                    </a:lnTo>
                    <a:lnTo>
                      <a:pt x="2" y="121"/>
                    </a:lnTo>
                    <a:lnTo>
                      <a:pt x="0" y="175"/>
                    </a:lnTo>
                    <a:lnTo>
                      <a:pt x="0" y="216"/>
                    </a:lnTo>
                    <a:lnTo>
                      <a:pt x="5" y="275"/>
                    </a:lnTo>
                    <a:lnTo>
                      <a:pt x="12" y="327"/>
                    </a:lnTo>
                    <a:lnTo>
                      <a:pt x="27" y="449"/>
                    </a:lnTo>
                    <a:lnTo>
                      <a:pt x="21" y="318"/>
                    </a:lnTo>
                    <a:lnTo>
                      <a:pt x="18" y="273"/>
                    </a:lnTo>
                    <a:lnTo>
                      <a:pt x="15" y="232"/>
                    </a:lnTo>
                    <a:lnTo>
                      <a:pt x="15" y="190"/>
                    </a:lnTo>
                    <a:lnTo>
                      <a:pt x="17" y="143"/>
                    </a:lnTo>
                    <a:lnTo>
                      <a:pt x="19" y="106"/>
                    </a:lnTo>
                    <a:lnTo>
                      <a:pt x="23" y="62"/>
                    </a:lnTo>
                    <a:lnTo>
                      <a:pt x="29" y="40"/>
                    </a:lnTo>
                    <a:lnTo>
                      <a:pt x="37" y="32"/>
                    </a:lnTo>
                    <a:lnTo>
                      <a:pt x="59" y="27"/>
                    </a:lnTo>
                    <a:lnTo>
                      <a:pt x="72" y="42"/>
                    </a:lnTo>
                    <a:lnTo>
                      <a:pt x="87" y="75"/>
                    </a:lnTo>
                    <a:lnTo>
                      <a:pt x="86" y="7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5" name="Group 44"/>
              <p:cNvGrpSpPr>
                <a:grpSpLocks/>
              </p:cNvGrpSpPr>
              <p:nvPr/>
            </p:nvGrpSpPr>
            <p:grpSpPr bwMode="auto">
              <a:xfrm>
                <a:off x="231" y="2718"/>
                <a:ext cx="218" cy="641"/>
                <a:chOff x="231" y="2718"/>
                <a:chExt cx="218" cy="641"/>
              </a:xfrm>
            </p:grpSpPr>
            <p:sp>
              <p:nvSpPr>
                <p:cNvPr id="88" name="Freeform 42"/>
                <p:cNvSpPr>
                  <a:spLocks/>
                </p:cNvSpPr>
                <p:nvPr/>
              </p:nvSpPr>
              <p:spPr bwMode="ltGray">
                <a:xfrm>
                  <a:off x="231" y="2718"/>
                  <a:ext cx="122" cy="641"/>
                </a:xfrm>
                <a:custGeom>
                  <a:avLst/>
                  <a:gdLst>
                    <a:gd name="T0" fmla="*/ 114 w 122"/>
                    <a:gd name="T1" fmla="*/ 14 h 641"/>
                    <a:gd name="T2" fmla="*/ 112 w 122"/>
                    <a:gd name="T3" fmla="*/ 0 h 641"/>
                    <a:gd name="T4" fmla="*/ 104 w 122"/>
                    <a:gd name="T5" fmla="*/ 5 h 641"/>
                    <a:gd name="T6" fmla="*/ 99 w 122"/>
                    <a:gd name="T7" fmla="*/ 22 h 641"/>
                    <a:gd name="T8" fmla="*/ 3 w 122"/>
                    <a:gd name="T9" fmla="*/ 140 h 641"/>
                    <a:gd name="T10" fmla="*/ 89 w 122"/>
                    <a:gd name="T11" fmla="*/ 57 h 641"/>
                    <a:gd name="T12" fmla="*/ 90 w 122"/>
                    <a:gd name="T13" fmla="*/ 73 h 641"/>
                    <a:gd name="T14" fmla="*/ 47 w 122"/>
                    <a:gd name="T15" fmla="*/ 173 h 641"/>
                    <a:gd name="T16" fmla="*/ 100 w 122"/>
                    <a:gd name="T17" fmla="*/ 93 h 641"/>
                    <a:gd name="T18" fmla="*/ 93 w 122"/>
                    <a:gd name="T19" fmla="*/ 126 h 641"/>
                    <a:gd name="T20" fmla="*/ 76 w 122"/>
                    <a:gd name="T21" fmla="*/ 181 h 641"/>
                    <a:gd name="T22" fmla="*/ 26 w 122"/>
                    <a:gd name="T23" fmla="*/ 326 h 641"/>
                    <a:gd name="T24" fmla="*/ 28 w 122"/>
                    <a:gd name="T25" fmla="*/ 315 h 641"/>
                    <a:gd name="T26" fmla="*/ 61 w 122"/>
                    <a:gd name="T27" fmla="*/ 224 h 641"/>
                    <a:gd name="T28" fmla="*/ 87 w 122"/>
                    <a:gd name="T29" fmla="*/ 154 h 641"/>
                    <a:gd name="T30" fmla="*/ 99 w 122"/>
                    <a:gd name="T31" fmla="*/ 120 h 641"/>
                    <a:gd name="T32" fmla="*/ 101 w 122"/>
                    <a:gd name="T33" fmla="*/ 132 h 641"/>
                    <a:gd name="T34" fmla="*/ 87 w 122"/>
                    <a:gd name="T35" fmla="*/ 176 h 641"/>
                    <a:gd name="T36" fmla="*/ 67 w 122"/>
                    <a:gd name="T37" fmla="*/ 237 h 641"/>
                    <a:gd name="T38" fmla="*/ 93 w 122"/>
                    <a:gd name="T39" fmla="*/ 154 h 641"/>
                    <a:gd name="T40" fmla="*/ 101 w 122"/>
                    <a:gd name="T41" fmla="*/ 132 h 641"/>
                    <a:gd name="T42" fmla="*/ 102 w 122"/>
                    <a:gd name="T43" fmla="*/ 156 h 641"/>
                    <a:gd name="T44" fmla="*/ 93 w 122"/>
                    <a:gd name="T45" fmla="*/ 198 h 641"/>
                    <a:gd name="T46" fmla="*/ 67 w 122"/>
                    <a:gd name="T47" fmla="*/ 254 h 641"/>
                    <a:gd name="T48" fmla="*/ 44 w 122"/>
                    <a:gd name="T49" fmla="*/ 305 h 641"/>
                    <a:gd name="T50" fmla="*/ 70 w 122"/>
                    <a:gd name="T51" fmla="*/ 253 h 641"/>
                    <a:gd name="T52" fmla="*/ 97 w 122"/>
                    <a:gd name="T53" fmla="*/ 193 h 641"/>
                    <a:gd name="T54" fmla="*/ 96 w 122"/>
                    <a:gd name="T55" fmla="*/ 213 h 641"/>
                    <a:gd name="T56" fmla="*/ 97 w 122"/>
                    <a:gd name="T57" fmla="*/ 248 h 641"/>
                    <a:gd name="T58" fmla="*/ 92 w 122"/>
                    <a:gd name="T59" fmla="*/ 266 h 641"/>
                    <a:gd name="T60" fmla="*/ 71 w 122"/>
                    <a:gd name="T61" fmla="*/ 317 h 641"/>
                    <a:gd name="T62" fmla="*/ 30 w 122"/>
                    <a:gd name="T63" fmla="*/ 399 h 641"/>
                    <a:gd name="T64" fmla="*/ 36 w 122"/>
                    <a:gd name="T65" fmla="*/ 381 h 641"/>
                    <a:gd name="T66" fmla="*/ 87 w 122"/>
                    <a:gd name="T67" fmla="*/ 282 h 641"/>
                    <a:gd name="T68" fmla="*/ 103 w 122"/>
                    <a:gd name="T69" fmla="*/ 239 h 641"/>
                    <a:gd name="T70" fmla="*/ 62 w 122"/>
                    <a:gd name="T71" fmla="*/ 367 h 641"/>
                    <a:gd name="T72" fmla="*/ 102 w 122"/>
                    <a:gd name="T73" fmla="*/ 277 h 641"/>
                    <a:gd name="T74" fmla="*/ 101 w 122"/>
                    <a:gd name="T75" fmla="*/ 313 h 641"/>
                    <a:gd name="T76" fmla="*/ 81 w 122"/>
                    <a:gd name="T77" fmla="*/ 399 h 641"/>
                    <a:gd name="T78" fmla="*/ 46 w 122"/>
                    <a:gd name="T79" fmla="*/ 460 h 641"/>
                    <a:gd name="T80" fmla="*/ 14 w 122"/>
                    <a:gd name="T81" fmla="*/ 515 h 641"/>
                    <a:gd name="T82" fmla="*/ 63 w 122"/>
                    <a:gd name="T83" fmla="*/ 438 h 641"/>
                    <a:gd name="T84" fmla="*/ 83 w 122"/>
                    <a:gd name="T85" fmla="*/ 393 h 641"/>
                    <a:gd name="T86" fmla="*/ 101 w 122"/>
                    <a:gd name="T87" fmla="*/ 328 h 641"/>
                    <a:gd name="T88" fmla="*/ 99 w 122"/>
                    <a:gd name="T89" fmla="*/ 357 h 641"/>
                    <a:gd name="T90" fmla="*/ 98 w 122"/>
                    <a:gd name="T91" fmla="*/ 386 h 641"/>
                    <a:gd name="T92" fmla="*/ 99 w 122"/>
                    <a:gd name="T93" fmla="*/ 415 h 641"/>
                    <a:gd name="T94" fmla="*/ 81 w 122"/>
                    <a:gd name="T95" fmla="*/ 471 h 641"/>
                    <a:gd name="T96" fmla="*/ 47 w 122"/>
                    <a:gd name="T97" fmla="*/ 521 h 641"/>
                    <a:gd name="T98" fmla="*/ 50 w 122"/>
                    <a:gd name="T99" fmla="*/ 517 h 641"/>
                    <a:gd name="T100" fmla="*/ 91 w 122"/>
                    <a:gd name="T101" fmla="*/ 449 h 641"/>
                    <a:gd name="T102" fmla="*/ 89 w 122"/>
                    <a:gd name="T103" fmla="*/ 466 h 641"/>
                    <a:gd name="T104" fmla="*/ 91 w 122"/>
                    <a:gd name="T105" fmla="*/ 476 h 641"/>
                    <a:gd name="T106" fmla="*/ 93 w 122"/>
                    <a:gd name="T107" fmla="*/ 492 h 641"/>
                    <a:gd name="T108" fmla="*/ 73 w 122"/>
                    <a:gd name="T109" fmla="*/ 544 h 641"/>
                    <a:gd name="T110" fmla="*/ 50 w 122"/>
                    <a:gd name="T111" fmla="*/ 555 h 641"/>
                    <a:gd name="T112" fmla="*/ 91 w 122"/>
                    <a:gd name="T113" fmla="*/ 510 h 641"/>
                    <a:gd name="T114" fmla="*/ 89 w 122"/>
                    <a:gd name="T115" fmla="*/ 536 h 641"/>
                    <a:gd name="T116" fmla="*/ 92 w 122"/>
                    <a:gd name="T117" fmla="*/ 550 h 641"/>
                    <a:gd name="T118" fmla="*/ 44 w 122"/>
                    <a:gd name="T119" fmla="*/ 640 h 641"/>
                    <a:gd name="T120" fmla="*/ 89 w 122"/>
                    <a:gd name="T121" fmla="*/ 571 h 641"/>
                    <a:gd name="T122" fmla="*/ 98 w 122"/>
                    <a:gd name="T123" fmla="*/ 546 h 641"/>
                    <a:gd name="T124" fmla="*/ 105 w 122"/>
                    <a:gd name="T125" fmla="*/ 523 h 6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2" h="641">
                      <a:moveTo>
                        <a:pt x="112" y="49"/>
                      </a:moveTo>
                      <a:lnTo>
                        <a:pt x="114" y="14"/>
                      </a:lnTo>
                      <a:lnTo>
                        <a:pt x="121" y="12"/>
                      </a:lnTo>
                      <a:lnTo>
                        <a:pt x="112" y="0"/>
                      </a:lnTo>
                      <a:lnTo>
                        <a:pt x="109" y="0"/>
                      </a:lnTo>
                      <a:lnTo>
                        <a:pt x="104" y="5"/>
                      </a:lnTo>
                      <a:lnTo>
                        <a:pt x="104" y="16"/>
                      </a:lnTo>
                      <a:lnTo>
                        <a:pt x="99" y="22"/>
                      </a:lnTo>
                      <a:lnTo>
                        <a:pt x="59" y="114"/>
                      </a:lnTo>
                      <a:lnTo>
                        <a:pt x="3" y="140"/>
                      </a:lnTo>
                      <a:lnTo>
                        <a:pt x="58" y="113"/>
                      </a:lnTo>
                      <a:lnTo>
                        <a:pt x="89" y="57"/>
                      </a:lnTo>
                      <a:lnTo>
                        <a:pt x="99" y="49"/>
                      </a:lnTo>
                      <a:lnTo>
                        <a:pt x="90" y="73"/>
                      </a:lnTo>
                      <a:lnTo>
                        <a:pt x="99" y="74"/>
                      </a:lnTo>
                      <a:lnTo>
                        <a:pt x="47" y="173"/>
                      </a:lnTo>
                      <a:lnTo>
                        <a:pt x="83" y="111"/>
                      </a:lnTo>
                      <a:lnTo>
                        <a:pt x="100" y="93"/>
                      </a:lnTo>
                      <a:lnTo>
                        <a:pt x="99" y="106"/>
                      </a:lnTo>
                      <a:lnTo>
                        <a:pt x="93" y="126"/>
                      </a:lnTo>
                      <a:lnTo>
                        <a:pt x="89" y="143"/>
                      </a:lnTo>
                      <a:lnTo>
                        <a:pt x="76" y="181"/>
                      </a:lnTo>
                      <a:lnTo>
                        <a:pt x="54" y="248"/>
                      </a:lnTo>
                      <a:lnTo>
                        <a:pt x="26" y="326"/>
                      </a:lnTo>
                      <a:lnTo>
                        <a:pt x="3" y="381"/>
                      </a:lnTo>
                      <a:lnTo>
                        <a:pt x="28" y="315"/>
                      </a:lnTo>
                      <a:lnTo>
                        <a:pt x="42" y="275"/>
                      </a:lnTo>
                      <a:lnTo>
                        <a:pt x="61" y="224"/>
                      </a:lnTo>
                      <a:lnTo>
                        <a:pt x="71" y="193"/>
                      </a:lnTo>
                      <a:lnTo>
                        <a:pt x="87" y="154"/>
                      </a:lnTo>
                      <a:lnTo>
                        <a:pt x="93" y="136"/>
                      </a:lnTo>
                      <a:lnTo>
                        <a:pt x="99" y="120"/>
                      </a:lnTo>
                      <a:lnTo>
                        <a:pt x="95" y="122"/>
                      </a:lnTo>
                      <a:lnTo>
                        <a:pt x="101" y="132"/>
                      </a:lnTo>
                      <a:lnTo>
                        <a:pt x="95" y="143"/>
                      </a:lnTo>
                      <a:lnTo>
                        <a:pt x="87" y="176"/>
                      </a:lnTo>
                      <a:lnTo>
                        <a:pt x="78" y="210"/>
                      </a:lnTo>
                      <a:lnTo>
                        <a:pt x="67" y="237"/>
                      </a:lnTo>
                      <a:lnTo>
                        <a:pt x="85" y="181"/>
                      </a:lnTo>
                      <a:lnTo>
                        <a:pt x="93" y="154"/>
                      </a:lnTo>
                      <a:lnTo>
                        <a:pt x="99" y="132"/>
                      </a:lnTo>
                      <a:lnTo>
                        <a:pt x="101" y="132"/>
                      </a:lnTo>
                      <a:lnTo>
                        <a:pt x="97" y="164"/>
                      </a:lnTo>
                      <a:lnTo>
                        <a:pt x="102" y="156"/>
                      </a:lnTo>
                      <a:lnTo>
                        <a:pt x="99" y="176"/>
                      </a:lnTo>
                      <a:lnTo>
                        <a:pt x="93" y="198"/>
                      </a:lnTo>
                      <a:lnTo>
                        <a:pt x="81" y="231"/>
                      </a:lnTo>
                      <a:lnTo>
                        <a:pt x="67" y="254"/>
                      </a:lnTo>
                      <a:lnTo>
                        <a:pt x="54" y="282"/>
                      </a:lnTo>
                      <a:lnTo>
                        <a:pt x="44" y="305"/>
                      </a:lnTo>
                      <a:lnTo>
                        <a:pt x="50" y="293"/>
                      </a:lnTo>
                      <a:lnTo>
                        <a:pt x="70" y="253"/>
                      </a:lnTo>
                      <a:lnTo>
                        <a:pt x="93" y="204"/>
                      </a:lnTo>
                      <a:lnTo>
                        <a:pt x="97" y="193"/>
                      </a:lnTo>
                      <a:lnTo>
                        <a:pt x="101" y="176"/>
                      </a:lnTo>
                      <a:lnTo>
                        <a:pt x="96" y="213"/>
                      </a:lnTo>
                      <a:lnTo>
                        <a:pt x="105" y="199"/>
                      </a:lnTo>
                      <a:lnTo>
                        <a:pt x="97" y="248"/>
                      </a:lnTo>
                      <a:lnTo>
                        <a:pt x="95" y="259"/>
                      </a:lnTo>
                      <a:lnTo>
                        <a:pt x="92" y="266"/>
                      </a:lnTo>
                      <a:lnTo>
                        <a:pt x="82" y="292"/>
                      </a:lnTo>
                      <a:lnTo>
                        <a:pt x="71" y="317"/>
                      </a:lnTo>
                      <a:lnTo>
                        <a:pt x="50" y="359"/>
                      </a:lnTo>
                      <a:lnTo>
                        <a:pt x="30" y="399"/>
                      </a:lnTo>
                      <a:lnTo>
                        <a:pt x="0" y="454"/>
                      </a:lnTo>
                      <a:lnTo>
                        <a:pt x="36" y="381"/>
                      </a:lnTo>
                      <a:lnTo>
                        <a:pt x="73" y="310"/>
                      </a:lnTo>
                      <a:lnTo>
                        <a:pt x="87" y="282"/>
                      </a:lnTo>
                      <a:lnTo>
                        <a:pt x="95" y="252"/>
                      </a:lnTo>
                      <a:lnTo>
                        <a:pt x="103" y="239"/>
                      </a:lnTo>
                      <a:lnTo>
                        <a:pt x="104" y="240"/>
                      </a:lnTo>
                      <a:lnTo>
                        <a:pt x="62" y="367"/>
                      </a:lnTo>
                      <a:lnTo>
                        <a:pt x="95" y="280"/>
                      </a:lnTo>
                      <a:lnTo>
                        <a:pt x="102" y="277"/>
                      </a:lnTo>
                      <a:lnTo>
                        <a:pt x="93" y="324"/>
                      </a:lnTo>
                      <a:lnTo>
                        <a:pt x="101" y="313"/>
                      </a:lnTo>
                      <a:lnTo>
                        <a:pt x="89" y="365"/>
                      </a:lnTo>
                      <a:lnTo>
                        <a:pt x="81" y="399"/>
                      </a:lnTo>
                      <a:lnTo>
                        <a:pt x="67" y="426"/>
                      </a:lnTo>
                      <a:lnTo>
                        <a:pt x="46" y="460"/>
                      </a:lnTo>
                      <a:lnTo>
                        <a:pt x="28" y="492"/>
                      </a:lnTo>
                      <a:lnTo>
                        <a:pt x="14" y="515"/>
                      </a:lnTo>
                      <a:lnTo>
                        <a:pt x="3" y="527"/>
                      </a:lnTo>
                      <a:lnTo>
                        <a:pt x="63" y="438"/>
                      </a:lnTo>
                      <a:lnTo>
                        <a:pt x="76" y="411"/>
                      </a:lnTo>
                      <a:lnTo>
                        <a:pt x="83" y="393"/>
                      </a:lnTo>
                      <a:lnTo>
                        <a:pt x="92" y="359"/>
                      </a:lnTo>
                      <a:lnTo>
                        <a:pt x="101" y="328"/>
                      </a:lnTo>
                      <a:lnTo>
                        <a:pt x="92" y="373"/>
                      </a:lnTo>
                      <a:lnTo>
                        <a:pt x="99" y="357"/>
                      </a:lnTo>
                      <a:lnTo>
                        <a:pt x="91" y="394"/>
                      </a:lnTo>
                      <a:lnTo>
                        <a:pt x="98" y="386"/>
                      </a:lnTo>
                      <a:lnTo>
                        <a:pt x="90" y="430"/>
                      </a:lnTo>
                      <a:lnTo>
                        <a:pt x="99" y="415"/>
                      </a:lnTo>
                      <a:lnTo>
                        <a:pt x="91" y="438"/>
                      </a:lnTo>
                      <a:lnTo>
                        <a:pt x="81" y="471"/>
                      </a:lnTo>
                      <a:lnTo>
                        <a:pt x="73" y="481"/>
                      </a:lnTo>
                      <a:lnTo>
                        <a:pt x="47" y="521"/>
                      </a:lnTo>
                      <a:lnTo>
                        <a:pt x="24" y="544"/>
                      </a:lnTo>
                      <a:lnTo>
                        <a:pt x="50" y="517"/>
                      </a:lnTo>
                      <a:lnTo>
                        <a:pt x="71" y="482"/>
                      </a:lnTo>
                      <a:lnTo>
                        <a:pt x="91" y="449"/>
                      </a:lnTo>
                      <a:lnTo>
                        <a:pt x="97" y="433"/>
                      </a:lnTo>
                      <a:lnTo>
                        <a:pt x="89" y="466"/>
                      </a:lnTo>
                      <a:lnTo>
                        <a:pt x="95" y="460"/>
                      </a:lnTo>
                      <a:lnTo>
                        <a:pt x="91" y="476"/>
                      </a:lnTo>
                      <a:lnTo>
                        <a:pt x="89" y="499"/>
                      </a:lnTo>
                      <a:lnTo>
                        <a:pt x="93" y="492"/>
                      </a:lnTo>
                      <a:lnTo>
                        <a:pt x="88" y="512"/>
                      </a:lnTo>
                      <a:lnTo>
                        <a:pt x="73" y="544"/>
                      </a:lnTo>
                      <a:lnTo>
                        <a:pt x="63" y="549"/>
                      </a:lnTo>
                      <a:lnTo>
                        <a:pt x="50" y="555"/>
                      </a:lnTo>
                      <a:lnTo>
                        <a:pt x="75" y="538"/>
                      </a:lnTo>
                      <a:lnTo>
                        <a:pt x="91" y="510"/>
                      </a:lnTo>
                      <a:lnTo>
                        <a:pt x="95" y="488"/>
                      </a:lnTo>
                      <a:lnTo>
                        <a:pt x="89" y="536"/>
                      </a:lnTo>
                      <a:lnTo>
                        <a:pt x="95" y="523"/>
                      </a:lnTo>
                      <a:lnTo>
                        <a:pt x="92" y="550"/>
                      </a:lnTo>
                      <a:lnTo>
                        <a:pt x="85" y="585"/>
                      </a:lnTo>
                      <a:lnTo>
                        <a:pt x="44" y="640"/>
                      </a:lnTo>
                      <a:lnTo>
                        <a:pt x="85" y="589"/>
                      </a:lnTo>
                      <a:lnTo>
                        <a:pt x="89" y="571"/>
                      </a:lnTo>
                      <a:lnTo>
                        <a:pt x="92" y="560"/>
                      </a:lnTo>
                      <a:lnTo>
                        <a:pt x="98" y="546"/>
                      </a:lnTo>
                      <a:lnTo>
                        <a:pt x="103" y="572"/>
                      </a:lnTo>
                      <a:lnTo>
                        <a:pt x="105" y="523"/>
                      </a:lnTo>
                      <a:lnTo>
                        <a:pt x="112" y="49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Freeform 43"/>
                <p:cNvSpPr>
                  <a:spLocks/>
                </p:cNvSpPr>
                <p:nvPr/>
              </p:nvSpPr>
              <p:spPr bwMode="ltGray">
                <a:xfrm>
                  <a:off x="335" y="2718"/>
                  <a:ext cx="114" cy="641"/>
                </a:xfrm>
                <a:custGeom>
                  <a:avLst/>
                  <a:gdLst>
                    <a:gd name="T0" fmla="*/ 0 w 114"/>
                    <a:gd name="T1" fmla="*/ 529 h 641"/>
                    <a:gd name="T2" fmla="*/ 4 w 114"/>
                    <a:gd name="T3" fmla="*/ 507 h 641"/>
                    <a:gd name="T4" fmla="*/ 32 w 114"/>
                    <a:gd name="T5" fmla="*/ 640 h 641"/>
                    <a:gd name="T6" fmla="*/ 10 w 114"/>
                    <a:gd name="T7" fmla="*/ 510 h 641"/>
                    <a:gd name="T8" fmla="*/ 12 w 114"/>
                    <a:gd name="T9" fmla="*/ 496 h 641"/>
                    <a:gd name="T10" fmla="*/ 39 w 114"/>
                    <a:gd name="T11" fmla="*/ 591 h 641"/>
                    <a:gd name="T12" fmla="*/ 11 w 114"/>
                    <a:gd name="T13" fmla="*/ 490 h 641"/>
                    <a:gd name="T14" fmla="*/ 15 w 114"/>
                    <a:gd name="T15" fmla="*/ 469 h 641"/>
                    <a:gd name="T16" fmla="*/ 18 w 114"/>
                    <a:gd name="T17" fmla="*/ 446 h 641"/>
                    <a:gd name="T18" fmla="*/ 16 w 114"/>
                    <a:gd name="T19" fmla="*/ 430 h 641"/>
                    <a:gd name="T20" fmla="*/ 20 w 114"/>
                    <a:gd name="T21" fmla="*/ 420 h 641"/>
                    <a:gd name="T22" fmla="*/ 18 w 114"/>
                    <a:gd name="T23" fmla="*/ 418 h 641"/>
                    <a:gd name="T24" fmla="*/ 18 w 114"/>
                    <a:gd name="T25" fmla="*/ 395 h 641"/>
                    <a:gd name="T26" fmla="*/ 20 w 114"/>
                    <a:gd name="T27" fmla="*/ 379 h 641"/>
                    <a:gd name="T28" fmla="*/ 53 w 114"/>
                    <a:gd name="T29" fmla="*/ 491 h 641"/>
                    <a:gd name="T30" fmla="*/ 18 w 114"/>
                    <a:gd name="T31" fmla="*/ 374 h 641"/>
                    <a:gd name="T32" fmla="*/ 22 w 114"/>
                    <a:gd name="T33" fmla="*/ 374 h 641"/>
                    <a:gd name="T34" fmla="*/ 22 w 114"/>
                    <a:gd name="T35" fmla="*/ 340 h 641"/>
                    <a:gd name="T36" fmla="*/ 64 w 114"/>
                    <a:gd name="T37" fmla="*/ 419 h 641"/>
                    <a:gd name="T38" fmla="*/ 31 w 114"/>
                    <a:gd name="T39" fmla="*/ 364 h 641"/>
                    <a:gd name="T40" fmla="*/ 19 w 114"/>
                    <a:gd name="T41" fmla="*/ 318 h 641"/>
                    <a:gd name="T42" fmla="*/ 20 w 114"/>
                    <a:gd name="T43" fmla="*/ 301 h 641"/>
                    <a:gd name="T44" fmla="*/ 27 w 114"/>
                    <a:gd name="T45" fmla="*/ 316 h 641"/>
                    <a:gd name="T46" fmla="*/ 28 w 114"/>
                    <a:gd name="T47" fmla="*/ 295 h 641"/>
                    <a:gd name="T48" fmla="*/ 59 w 114"/>
                    <a:gd name="T49" fmla="*/ 330 h 641"/>
                    <a:gd name="T50" fmla="*/ 47 w 114"/>
                    <a:gd name="T51" fmla="*/ 313 h 641"/>
                    <a:gd name="T52" fmla="*/ 23 w 114"/>
                    <a:gd name="T53" fmla="*/ 269 h 641"/>
                    <a:gd name="T54" fmla="*/ 22 w 114"/>
                    <a:gd name="T55" fmla="*/ 240 h 641"/>
                    <a:gd name="T56" fmla="*/ 24 w 114"/>
                    <a:gd name="T57" fmla="*/ 222 h 641"/>
                    <a:gd name="T58" fmla="*/ 32 w 114"/>
                    <a:gd name="T59" fmla="*/ 235 h 641"/>
                    <a:gd name="T60" fmla="*/ 31 w 114"/>
                    <a:gd name="T61" fmla="*/ 206 h 641"/>
                    <a:gd name="T62" fmla="*/ 28 w 114"/>
                    <a:gd name="T63" fmla="*/ 185 h 641"/>
                    <a:gd name="T64" fmla="*/ 30 w 114"/>
                    <a:gd name="T65" fmla="*/ 174 h 641"/>
                    <a:gd name="T66" fmla="*/ 63 w 114"/>
                    <a:gd name="T67" fmla="*/ 228 h 641"/>
                    <a:gd name="T68" fmla="*/ 101 w 114"/>
                    <a:gd name="T69" fmla="*/ 269 h 641"/>
                    <a:gd name="T70" fmla="*/ 47 w 114"/>
                    <a:gd name="T71" fmla="*/ 202 h 641"/>
                    <a:gd name="T72" fmla="*/ 30 w 114"/>
                    <a:gd name="T73" fmla="*/ 174 h 641"/>
                    <a:gd name="T74" fmla="*/ 32 w 114"/>
                    <a:gd name="T75" fmla="*/ 158 h 641"/>
                    <a:gd name="T76" fmla="*/ 28 w 114"/>
                    <a:gd name="T77" fmla="*/ 122 h 641"/>
                    <a:gd name="T78" fmla="*/ 30 w 114"/>
                    <a:gd name="T79" fmla="*/ 97 h 641"/>
                    <a:gd name="T80" fmla="*/ 47 w 114"/>
                    <a:gd name="T81" fmla="*/ 127 h 641"/>
                    <a:gd name="T82" fmla="*/ 44 w 114"/>
                    <a:gd name="T83" fmla="*/ 119 h 641"/>
                    <a:gd name="T84" fmla="*/ 32 w 114"/>
                    <a:gd name="T85" fmla="*/ 97 h 641"/>
                    <a:gd name="T86" fmla="*/ 30 w 114"/>
                    <a:gd name="T87" fmla="*/ 86 h 641"/>
                    <a:gd name="T88" fmla="*/ 24 w 114"/>
                    <a:gd name="T89" fmla="*/ 70 h 641"/>
                    <a:gd name="T90" fmla="*/ 59 w 114"/>
                    <a:gd name="T91" fmla="*/ 99 h 641"/>
                    <a:gd name="T92" fmla="*/ 24 w 114"/>
                    <a:gd name="T93" fmla="*/ 47 h 641"/>
                    <a:gd name="T94" fmla="*/ 65 w 114"/>
                    <a:gd name="T95" fmla="*/ 47 h 641"/>
                    <a:gd name="T96" fmla="*/ 84 w 114"/>
                    <a:gd name="T97" fmla="*/ 40 h 641"/>
                    <a:gd name="T98" fmla="*/ 30 w 114"/>
                    <a:gd name="T99" fmla="*/ 47 h 641"/>
                    <a:gd name="T100" fmla="*/ 22 w 114"/>
                    <a:gd name="T101" fmla="*/ 19 h 641"/>
                    <a:gd name="T102" fmla="*/ 10 w 114"/>
                    <a:gd name="T103" fmla="*/ 8 h 641"/>
                    <a:gd name="T104" fmla="*/ 0 w 114"/>
                    <a:gd name="T105" fmla="*/ 556 h 6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14" h="641">
                      <a:moveTo>
                        <a:pt x="0" y="556"/>
                      </a:moveTo>
                      <a:lnTo>
                        <a:pt x="0" y="529"/>
                      </a:lnTo>
                      <a:lnTo>
                        <a:pt x="7" y="545"/>
                      </a:lnTo>
                      <a:lnTo>
                        <a:pt x="4" y="507"/>
                      </a:lnTo>
                      <a:lnTo>
                        <a:pt x="10" y="512"/>
                      </a:lnTo>
                      <a:lnTo>
                        <a:pt x="32" y="640"/>
                      </a:lnTo>
                      <a:lnTo>
                        <a:pt x="12" y="529"/>
                      </a:lnTo>
                      <a:lnTo>
                        <a:pt x="10" y="510"/>
                      </a:lnTo>
                      <a:lnTo>
                        <a:pt x="8" y="491"/>
                      </a:lnTo>
                      <a:lnTo>
                        <a:pt x="12" y="496"/>
                      </a:lnTo>
                      <a:lnTo>
                        <a:pt x="25" y="531"/>
                      </a:lnTo>
                      <a:lnTo>
                        <a:pt x="39" y="591"/>
                      </a:lnTo>
                      <a:lnTo>
                        <a:pt x="18" y="512"/>
                      </a:lnTo>
                      <a:lnTo>
                        <a:pt x="11" y="490"/>
                      </a:lnTo>
                      <a:lnTo>
                        <a:pt x="10" y="460"/>
                      </a:lnTo>
                      <a:lnTo>
                        <a:pt x="15" y="469"/>
                      </a:lnTo>
                      <a:lnTo>
                        <a:pt x="14" y="434"/>
                      </a:lnTo>
                      <a:lnTo>
                        <a:pt x="18" y="446"/>
                      </a:lnTo>
                      <a:lnTo>
                        <a:pt x="38" y="562"/>
                      </a:lnTo>
                      <a:lnTo>
                        <a:pt x="16" y="430"/>
                      </a:lnTo>
                      <a:lnTo>
                        <a:pt x="14" y="407"/>
                      </a:lnTo>
                      <a:lnTo>
                        <a:pt x="20" y="420"/>
                      </a:lnTo>
                      <a:lnTo>
                        <a:pt x="36" y="485"/>
                      </a:lnTo>
                      <a:lnTo>
                        <a:pt x="18" y="418"/>
                      </a:lnTo>
                      <a:lnTo>
                        <a:pt x="12" y="385"/>
                      </a:lnTo>
                      <a:lnTo>
                        <a:pt x="18" y="395"/>
                      </a:lnTo>
                      <a:lnTo>
                        <a:pt x="14" y="374"/>
                      </a:lnTo>
                      <a:lnTo>
                        <a:pt x="20" y="379"/>
                      </a:lnTo>
                      <a:lnTo>
                        <a:pt x="26" y="418"/>
                      </a:lnTo>
                      <a:lnTo>
                        <a:pt x="53" y="491"/>
                      </a:lnTo>
                      <a:lnTo>
                        <a:pt x="24" y="407"/>
                      </a:lnTo>
                      <a:lnTo>
                        <a:pt x="18" y="374"/>
                      </a:lnTo>
                      <a:lnTo>
                        <a:pt x="16" y="357"/>
                      </a:lnTo>
                      <a:lnTo>
                        <a:pt x="22" y="374"/>
                      </a:lnTo>
                      <a:lnTo>
                        <a:pt x="18" y="336"/>
                      </a:lnTo>
                      <a:lnTo>
                        <a:pt x="22" y="340"/>
                      </a:lnTo>
                      <a:lnTo>
                        <a:pt x="25" y="360"/>
                      </a:lnTo>
                      <a:lnTo>
                        <a:pt x="64" y="419"/>
                      </a:lnTo>
                      <a:lnTo>
                        <a:pt x="43" y="384"/>
                      </a:lnTo>
                      <a:lnTo>
                        <a:pt x="31" y="364"/>
                      </a:lnTo>
                      <a:lnTo>
                        <a:pt x="28" y="357"/>
                      </a:lnTo>
                      <a:lnTo>
                        <a:pt x="19" y="318"/>
                      </a:lnTo>
                      <a:lnTo>
                        <a:pt x="22" y="325"/>
                      </a:lnTo>
                      <a:lnTo>
                        <a:pt x="20" y="301"/>
                      </a:lnTo>
                      <a:lnTo>
                        <a:pt x="19" y="306"/>
                      </a:lnTo>
                      <a:lnTo>
                        <a:pt x="27" y="316"/>
                      </a:lnTo>
                      <a:lnTo>
                        <a:pt x="21" y="290"/>
                      </a:lnTo>
                      <a:lnTo>
                        <a:pt x="28" y="295"/>
                      </a:lnTo>
                      <a:lnTo>
                        <a:pt x="43" y="308"/>
                      </a:lnTo>
                      <a:lnTo>
                        <a:pt x="59" y="330"/>
                      </a:lnTo>
                      <a:lnTo>
                        <a:pt x="99" y="413"/>
                      </a:lnTo>
                      <a:lnTo>
                        <a:pt x="47" y="313"/>
                      </a:lnTo>
                      <a:lnTo>
                        <a:pt x="28" y="290"/>
                      </a:lnTo>
                      <a:lnTo>
                        <a:pt x="23" y="269"/>
                      </a:lnTo>
                      <a:lnTo>
                        <a:pt x="31" y="279"/>
                      </a:lnTo>
                      <a:lnTo>
                        <a:pt x="22" y="240"/>
                      </a:lnTo>
                      <a:lnTo>
                        <a:pt x="28" y="243"/>
                      </a:lnTo>
                      <a:lnTo>
                        <a:pt x="24" y="222"/>
                      </a:lnTo>
                      <a:lnTo>
                        <a:pt x="25" y="218"/>
                      </a:lnTo>
                      <a:lnTo>
                        <a:pt x="32" y="235"/>
                      </a:lnTo>
                      <a:lnTo>
                        <a:pt x="25" y="206"/>
                      </a:lnTo>
                      <a:lnTo>
                        <a:pt x="31" y="206"/>
                      </a:lnTo>
                      <a:lnTo>
                        <a:pt x="24" y="185"/>
                      </a:lnTo>
                      <a:lnTo>
                        <a:pt x="28" y="185"/>
                      </a:lnTo>
                      <a:lnTo>
                        <a:pt x="24" y="174"/>
                      </a:lnTo>
                      <a:lnTo>
                        <a:pt x="30" y="174"/>
                      </a:lnTo>
                      <a:lnTo>
                        <a:pt x="42" y="198"/>
                      </a:lnTo>
                      <a:lnTo>
                        <a:pt x="63" y="228"/>
                      </a:lnTo>
                      <a:lnTo>
                        <a:pt x="83" y="252"/>
                      </a:lnTo>
                      <a:lnTo>
                        <a:pt x="101" y="269"/>
                      </a:lnTo>
                      <a:lnTo>
                        <a:pt x="57" y="218"/>
                      </a:lnTo>
                      <a:lnTo>
                        <a:pt x="47" y="202"/>
                      </a:lnTo>
                      <a:lnTo>
                        <a:pt x="32" y="181"/>
                      </a:lnTo>
                      <a:lnTo>
                        <a:pt x="30" y="174"/>
                      </a:lnTo>
                      <a:lnTo>
                        <a:pt x="26" y="152"/>
                      </a:lnTo>
                      <a:lnTo>
                        <a:pt x="32" y="158"/>
                      </a:lnTo>
                      <a:lnTo>
                        <a:pt x="25" y="122"/>
                      </a:lnTo>
                      <a:lnTo>
                        <a:pt x="28" y="122"/>
                      </a:lnTo>
                      <a:lnTo>
                        <a:pt x="24" y="97"/>
                      </a:lnTo>
                      <a:lnTo>
                        <a:pt x="30" y="97"/>
                      </a:lnTo>
                      <a:lnTo>
                        <a:pt x="34" y="109"/>
                      </a:lnTo>
                      <a:lnTo>
                        <a:pt x="47" y="127"/>
                      </a:lnTo>
                      <a:lnTo>
                        <a:pt x="87" y="169"/>
                      </a:lnTo>
                      <a:lnTo>
                        <a:pt x="44" y="119"/>
                      </a:lnTo>
                      <a:lnTo>
                        <a:pt x="34" y="108"/>
                      </a:lnTo>
                      <a:lnTo>
                        <a:pt x="32" y="97"/>
                      </a:lnTo>
                      <a:lnTo>
                        <a:pt x="26" y="80"/>
                      </a:lnTo>
                      <a:lnTo>
                        <a:pt x="30" y="86"/>
                      </a:lnTo>
                      <a:lnTo>
                        <a:pt x="20" y="63"/>
                      </a:lnTo>
                      <a:lnTo>
                        <a:pt x="24" y="70"/>
                      </a:lnTo>
                      <a:lnTo>
                        <a:pt x="33" y="69"/>
                      </a:lnTo>
                      <a:lnTo>
                        <a:pt x="59" y="99"/>
                      </a:lnTo>
                      <a:lnTo>
                        <a:pt x="32" y="70"/>
                      </a:lnTo>
                      <a:lnTo>
                        <a:pt x="24" y="47"/>
                      </a:lnTo>
                      <a:lnTo>
                        <a:pt x="32" y="47"/>
                      </a:lnTo>
                      <a:lnTo>
                        <a:pt x="65" y="47"/>
                      </a:lnTo>
                      <a:lnTo>
                        <a:pt x="113" y="24"/>
                      </a:lnTo>
                      <a:lnTo>
                        <a:pt x="84" y="40"/>
                      </a:lnTo>
                      <a:lnTo>
                        <a:pt x="42" y="52"/>
                      </a:lnTo>
                      <a:lnTo>
                        <a:pt x="30" y="47"/>
                      </a:lnTo>
                      <a:lnTo>
                        <a:pt x="26" y="36"/>
                      </a:lnTo>
                      <a:lnTo>
                        <a:pt x="22" y="19"/>
                      </a:lnTo>
                      <a:lnTo>
                        <a:pt x="13" y="0"/>
                      </a:lnTo>
                      <a:lnTo>
                        <a:pt x="10" y="8"/>
                      </a:lnTo>
                      <a:lnTo>
                        <a:pt x="8" y="1"/>
                      </a:lnTo>
                      <a:lnTo>
                        <a:pt x="0" y="556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6" name="Freeform 45"/>
              <p:cNvSpPr>
                <a:spLocks/>
              </p:cNvSpPr>
              <p:nvPr/>
            </p:nvSpPr>
            <p:spPr bwMode="ltGray">
              <a:xfrm>
                <a:off x="336" y="3361"/>
                <a:ext cx="31" cy="490"/>
              </a:xfrm>
              <a:custGeom>
                <a:avLst/>
                <a:gdLst>
                  <a:gd name="T0" fmla="*/ 5 w 31"/>
                  <a:gd name="T1" fmla="*/ 0 h 490"/>
                  <a:gd name="T2" fmla="*/ 11 w 31"/>
                  <a:gd name="T3" fmla="*/ 37 h 490"/>
                  <a:gd name="T4" fmla="*/ 18 w 31"/>
                  <a:gd name="T5" fmla="*/ 96 h 490"/>
                  <a:gd name="T6" fmla="*/ 24 w 31"/>
                  <a:gd name="T7" fmla="*/ 178 h 490"/>
                  <a:gd name="T8" fmla="*/ 30 w 31"/>
                  <a:gd name="T9" fmla="*/ 282 h 490"/>
                  <a:gd name="T10" fmla="*/ 30 w 31"/>
                  <a:gd name="T11" fmla="*/ 393 h 490"/>
                  <a:gd name="T12" fmla="*/ 27 w 31"/>
                  <a:gd name="T13" fmla="*/ 489 h 490"/>
                  <a:gd name="T14" fmla="*/ 24 w 31"/>
                  <a:gd name="T15" fmla="*/ 489 h 490"/>
                  <a:gd name="T16" fmla="*/ 27 w 31"/>
                  <a:gd name="T17" fmla="*/ 393 h 490"/>
                  <a:gd name="T18" fmla="*/ 27 w 31"/>
                  <a:gd name="T19" fmla="*/ 311 h 490"/>
                  <a:gd name="T20" fmla="*/ 21 w 31"/>
                  <a:gd name="T21" fmla="*/ 222 h 490"/>
                  <a:gd name="T22" fmla="*/ 11 w 31"/>
                  <a:gd name="T23" fmla="*/ 133 h 490"/>
                  <a:gd name="T24" fmla="*/ 0 w 31"/>
                  <a:gd name="T25" fmla="*/ 22 h 490"/>
                  <a:gd name="T26" fmla="*/ 5 w 31"/>
                  <a:gd name="T27" fmla="*/ 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490">
                    <a:moveTo>
                      <a:pt x="5" y="0"/>
                    </a:moveTo>
                    <a:lnTo>
                      <a:pt x="11" y="37"/>
                    </a:lnTo>
                    <a:lnTo>
                      <a:pt x="18" y="96"/>
                    </a:lnTo>
                    <a:lnTo>
                      <a:pt x="24" y="178"/>
                    </a:lnTo>
                    <a:lnTo>
                      <a:pt x="30" y="282"/>
                    </a:lnTo>
                    <a:lnTo>
                      <a:pt x="30" y="393"/>
                    </a:lnTo>
                    <a:lnTo>
                      <a:pt x="27" y="489"/>
                    </a:lnTo>
                    <a:lnTo>
                      <a:pt x="24" y="489"/>
                    </a:lnTo>
                    <a:lnTo>
                      <a:pt x="27" y="393"/>
                    </a:lnTo>
                    <a:lnTo>
                      <a:pt x="27" y="311"/>
                    </a:lnTo>
                    <a:lnTo>
                      <a:pt x="21" y="222"/>
                    </a:lnTo>
                    <a:lnTo>
                      <a:pt x="11" y="133"/>
                    </a:lnTo>
                    <a:lnTo>
                      <a:pt x="0" y="22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46"/>
              <p:cNvSpPr>
                <a:spLocks/>
              </p:cNvSpPr>
              <p:nvPr/>
            </p:nvSpPr>
            <p:spPr bwMode="ltGray">
              <a:xfrm>
                <a:off x="181" y="3161"/>
                <a:ext cx="90" cy="439"/>
              </a:xfrm>
              <a:custGeom>
                <a:avLst/>
                <a:gdLst>
                  <a:gd name="T0" fmla="*/ 25 w 90"/>
                  <a:gd name="T1" fmla="*/ 438 h 439"/>
                  <a:gd name="T2" fmla="*/ 19 w 90"/>
                  <a:gd name="T3" fmla="*/ 362 h 439"/>
                  <a:gd name="T4" fmla="*/ 16 w 90"/>
                  <a:gd name="T5" fmla="*/ 330 h 439"/>
                  <a:gd name="T6" fmla="*/ 10 w 90"/>
                  <a:gd name="T7" fmla="*/ 291 h 439"/>
                  <a:gd name="T8" fmla="*/ 3 w 90"/>
                  <a:gd name="T9" fmla="*/ 253 h 439"/>
                  <a:gd name="T10" fmla="*/ 1 w 90"/>
                  <a:gd name="T11" fmla="*/ 231 h 439"/>
                  <a:gd name="T12" fmla="*/ 0 w 90"/>
                  <a:gd name="T13" fmla="*/ 209 h 439"/>
                  <a:gd name="T14" fmla="*/ 1 w 90"/>
                  <a:gd name="T15" fmla="*/ 176 h 439"/>
                  <a:gd name="T16" fmla="*/ 2 w 90"/>
                  <a:gd name="T17" fmla="*/ 143 h 439"/>
                  <a:gd name="T18" fmla="*/ 13 w 90"/>
                  <a:gd name="T19" fmla="*/ 59 h 439"/>
                  <a:gd name="T20" fmla="*/ 16 w 90"/>
                  <a:gd name="T21" fmla="*/ 40 h 439"/>
                  <a:gd name="T22" fmla="*/ 25 w 90"/>
                  <a:gd name="T23" fmla="*/ 19 h 439"/>
                  <a:gd name="T24" fmla="*/ 32 w 90"/>
                  <a:gd name="T25" fmla="*/ 5 h 439"/>
                  <a:gd name="T26" fmla="*/ 41 w 90"/>
                  <a:gd name="T27" fmla="*/ 0 h 439"/>
                  <a:gd name="T28" fmla="*/ 48 w 90"/>
                  <a:gd name="T29" fmla="*/ 5 h 439"/>
                  <a:gd name="T30" fmla="*/ 58 w 90"/>
                  <a:gd name="T31" fmla="*/ 19 h 439"/>
                  <a:gd name="T32" fmla="*/ 67 w 90"/>
                  <a:gd name="T33" fmla="*/ 44 h 439"/>
                  <a:gd name="T34" fmla="*/ 69 w 90"/>
                  <a:gd name="T35" fmla="*/ 62 h 439"/>
                  <a:gd name="T36" fmla="*/ 75 w 90"/>
                  <a:gd name="T37" fmla="*/ 89 h 439"/>
                  <a:gd name="T38" fmla="*/ 80 w 90"/>
                  <a:gd name="T39" fmla="*/ 112 h 439"/>
                  <a:gd name="T40" fmla="*/ 87 w 90"/>
                  <a:gd name="T41" fmla="*/ 227 h 439"/>
                  <a:gd name="T42" fmla="*/ 89 w 90"/>
                  <a:gd name="T43" fmla="*/ 249 h 439"/>
                  <a:gd name="T44" fmla="*/ 87 w 90"/>
                  <a:gd name="T45" fmla="*/ 285 h 439"/>
                  <a:gd name="T46" fmla="*/ 82 w 90"/>
                  <a:gd name="T47" fmla="*/ 393 h 439"/>
                  <a:gd name="T48" fmla="*/ 82 w 90"/>
                  <a:gd name="T49" fmla="*/ 288 h 439"/>
                  <a:gd name="T50" fmla="*/ 80 w 90"/>
                  <a:gd name="T51" fmla="*/ 242 h 439"/>
                  <a:gd name="T52" fmla="*/ 78 w 90"/>
                  <a:gd name="T53" fmla="*/ 213 h 439"/>
                  <a:gd name="T54" fmla="*/ 75 w 90"/>
                  <a:gd name="T55" fmla="*/ 176 h 439"/>
                  <a:gd name="T56" fmla="*/ 70 w 90"/>
                  <a:gd name="T57" fmla="*/ 138 h 439"/>
                  <a:gd name="T58" fmla="*/ 65 w 90"/>
                  <a:gd name="T59" fmla="*/ 100 h 439"/>
                  <a:gd name="T60" fmla="*/ 59 w 90"/>
                  <a:gd name="T61" fmla="*/ 66 h 439"/>
                  <a:gd name="T62" fmla="*/ 53 w 90"/>
                  <a:gd name="T63" fmla="*/ 35 h 439"/>
                  <a:gd name="T64" fmla="*/ 48 w 90"/>
                  <a:gd name="T65" fmla="*/ 19 h 439"/>
                  <a:gd name="T66" fmla="*/ 42 w 90"/>
                  <a:gd name="T67" fmla="*/ 11 h 439"/>
                  <a:gd name="T68" fmla="*/ 36 w 90"/>
                  <a:gd name="T69" fmla="*/ 19 h 439"/>
                  <a:gd name="T70" fmla="*/ 30 w 90"/>
                  <a:gd name="T71" fmla="*/ 34 h 439"/>
                  <a:gd name="T72" fmla="*/ 28 w 90"/>
                  <a:gd name="T73" fmla="*/ 62 h 439"/>
                  <a:gd name="T74" fmla="*/ 28 w 90"/>
                  <a:gd name="T75" fmla="*/ 84 h 439"/>
                  <a:gd name="T76" fmla="*/ 26 w 90"/>
                  <a:gd name="T77" fmla="*/ 125 h 439"/>
                  <a:gd name="T78" fmla="*/ 24 w 90"/>
                  <a:gd name="T79" fmla="*/ 149 h 439"/>
                  <a:gd name="T80" fmla="*/ 18 w 90"/>
                  <a:gd name="T81" fmla="*/ 188 h 439"/>
                  <a:gd name="T82" fmla="*/ 16 w 90"/>
                  <a:gd name="T83" fmla="*/ 209 h 439"/>
                  <a:gd name="T84" fmla="*/ 15 w 90"/>
                  <a:gd name="T85" fmla="*/ 228 h 439"/>
                  <a:gd name="T86" fmla="*/ 15 w 90"/>
                  <a:gd name="T87" fmla="*/ 258 h 439"/>
                  <a:gd name="T88" fmla="*/ 26 w 90"/>
                  <a:gd name="T89" fmla="*/ 356 h 439"/>
                  <a:gd name="T90" fmla="*/ 25 w 90"/>
                  <a:gd name="T91" fmla="*/ 438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0" h="439">
                    <a:moveTo>
                      <a:pt x="25" y="438"/>
                    </a:moveTo>
                    <a:lnTo>
                      <a:pt x="19" y="362"/>
                    </a:lnTo>
                    <a:lnTo>
                      <a:pt x="16" y="330"/>
                    </a:lnTo>
                    <a:lnTo>
                      <a:pt x="10" y="291"/>
                    </a:lnTo>
                    <a:lnTo>
                      <a:pt x="3" y="253"/>
                    </a:lnTo>
                    <a:lnTo>
                      <a:pt x="1" y="231"/>
                    </a:lnTo>
                    <a:lnTo>
                      <a:pt x="0" y="209"/>
                    </a:lnTo>
                    <a:lnTo>
                      <a:pt x="1" y="176"/>
                    </a:lnTo>
                    <a:lnTo>
                      <a:pt x="2" y="143"/>
                    </a:lnTo>
                    <a:lnTo>
                      <a:pt x="13" y="59"/>
                    </a:lnTo>
                    <a:lnTo>
                      <a:pt x="16" y="40"/>
                    </a:lnTo>
                    <a:lnTo>
                      <a:pt x="25" y="19"/>
                    </a:lnTo>
                    <a:lnTo>
                      <a:pt x="32" y="5"/>
                    </a:lnTo>
                    <a:lnTo>
                      <a:pt x="41" y="0"/>
                    </a:lnTo>
                    <a:lnTo>
                      <a:pt x="48" y="5"/>
                    </a:lnTo>
                    <a:lnTo>
                      <a:pt x="58" y="19"/>
                    </a:lnTo>
                    <a:lnTo>
                      <a:pt x="67" y="44"/>
                    </a:lnTo>
                    <a:lnTo>
                      <a:pt x="69" y="62"/>
                    </a:lnTo>
                    <a:lnTo>
                      <a:pt x="75" y="89"/>
                    </a:lnTo>
                    <a:lnTo>
                      <a:pt x="80" y="112"/>
                    </a:lnTo>
                    <a:lnTo>
                      <a:pt x="87" y="227"/>
                    </a:lnTo>
                    <a:lnTo>
                      <a:pt x="89" y="249"/>
                    </a:lnTo>
                    <a:lnTo>
                      <a:pt x="87" y="285"/>
                    </a:lnTo>
                    <a:lnTo>
                      <a:pt x="82" y="393"/>
                    </a:lnTo>
                    <a:lnTo>
                      <a:pt x="82" y="288"/>
                    </a:lnTo>
                    <a:lnTo>
                      <a:pt x="80" y="242"/>
                    </a:lnTo>
                    <a:lnTo>
                      <a:pt x="78" y="213"/>
                    </a:lnTo>
                    <a:lnTo>
                      <a:pt x="75" y="176"/>
                    </a:lnTo>
                    <a:lnTo>
                      <a:pt x="70" y="138"/>
                    </a:lnTo>
                    <a:lnTo>
                      <a:pt x="65" y="100"/>
                    </a:lnTo>
                    <a:lnTo>
                      <a:pt x="59" y="66"/>
                    </a:lnTo>
                    <a:lnTo>
                      <a:pt x="53" y="35"/>
                    </a:lnTo>
                    <a:lnTo>
                      <a:pt x="48" y="19"/>
                    </a:lnTo>
                    <a:lnTo>
                      <a:pt x="42" y="11"/>
                    </a:lnTo>
                    <a:lnTo>
                      <a:pt x="36" y="19"/>
                    </a:lnTo>
                    <a:lnTo>
                      <a:pt x="30" y="34"/>
                    </a:lnTo>
                    <a:lnTo>
                      <a:pt x="28" y="62"/>
                    </a:lnTo>
                    <a:lnTo>
                      <a:pt x="28" y="84"/>
                    </a:lnTo>
                    <a:lnTo>
                      <a:pt x="26" y="125"/>
                    </a:lnTo>
                    <a:lnTo>
                      <a:pt x="24" y="149"/>
                    </a:lnTo>
                    <a:lnTo>
                      <a:pt x="18" y="188"/>
                    </a:lnTo>
                    <a:lnTo>
                      <a:pt x="16" y="209"/>
                    </a:lnTo>
                    <a:lnTo>
                      <a:pt x="15" y="228"/>
                    </a:lnTo>
                    <a:lnTo>
                      <a:pt x="15" y="258"/>
                    </a:lnTo>
                    <a:lnTo>
                      <a:pt x="26" y="356"/>
                    </a:lnTo>
                    <a:lnTo>
                      <a:pt x="25" y="43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" name="Freeform 48"/>
            <p:cNvSpPr>
              <a:spLocks/>
            </p:cNvSpPr>
            <p:nvPr/>
          </p:nvSpPr>
          <p:spPr bwMode="ltGray">
            <a:xfrm>
              <a:off x="737" y="4020"/>
              <a:ext cx="48" cy="125"/>
            </a:xfrm>
            <a:custGeom>
              <a:avLst/>
              <a:gdLst>
                <a:gd name="T0" fmla="*/ 37 w 48"/>
                <a:gd name="T1" fmla="*/ 0 h 125"/>
                <a:gd name="T2" fmla="*/ 34 w 48"/>
                <a:gd name="T3" fmla="*/ 2 h 125"/>
                <a:gd name="T4" fmla="*/ 18 w 48"/>
                <a:gd name="T5" fmla="*/ 24 h 125"/>
                <a:gd name="T6" fmla="*/ 9 w 48"/>
                <a:gd name="T7" fmla="*/ 45 h 125"/>
                <a:gd name="T8" fmla="*/ 0 w 48"/>
                <a:gd name="T9" fmla="*/ 71 h 125"/>
                <a:gd name="T10" fmla="*/ 0 w 48"/>
                <a:gd name="T11" fmla="*/ 99 h 125"/>
                <a:gd name="T12" fmla="*/ 4 w 48"/>
                <a:gd name="T13" fmla="*/ 124 h 125"/>
                <a:gd name="T14" fmla="*/ 9 w 48"/>
                <a:gd name="T15" fmla="*/ 124 h 125"/>
                <a:gd name="T16" fmla="*/ 4 w 48"/>
                <a:gd name="T17" fmla="*/ 99 h 125"/>
                <a:gd name="T18" fmla="*/ 4 w 48"/>
                <a:gd name="T19" fmla="*/ 78 h 125"/>
                <a:gd name="T20" fmla="*/ 14 w 48"/>
                <a:gd name="T21" fmla="*/ 56 h 125"/>
                <a:gd name="T22" fmla="*/ 28 w 48"/>
                <a:gd name="T23" fmla="*/ 33 h 125"/>
                <a:gd name="T24" fmla="*/ 47 w 48"/>
                <a:gd name="T25" fmla="*/ 5 h 125"/>
                <a:gd name="T26" fmla="*/ 37 w 48"/>
                <a:gd name="T2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25">
                  <a:moveTo>
                    <a:pt x="37" y="0"/>
                  </a:moveTo>
                  <a:lnTo>
                    <a:pt x="34" y="2"/>
                  </a:lnTo>
                  <a:lnTo>
                    <a:pt x="18" y="24"/>
                  </a:lnTo>
                  <a:lnTo>
                    <a:pt x="9" y="45"/>
                  </a:lnTo>
                  <a:lnTo>
                    <a:pt x="0" y="71"/>
                  </a:lnTo>
                  <a:lnTo>
                    <a:pt x="0" y="99"/>
                  </a:lnTo>
                  <a:lnTo>
                    <a:pt x="4" y="124"/>
                  </a:lnTo>
                  <a:lnTo>
                    <a:pt x="9" y="124"/>
                  </a:lnTo>
                  <a:lnTo>
                    <a:pt x="4" y="99"/>
                  </a:lnTo>
                  <a:lnTo>
                    <a:pt x="4" y="78"/>
                  </a:lnTo>
                  <a:lnTo>
                    <a:pt x="14" y="56"/>
                  </a:lnTo>
                  <a:lnTo>
                    <a:pt x="28" y="33"/>
                  </a:lnTo>
                  <a:lnTo>
                    <a:pt x="47" y="5"/>
                  </a:lnTo>
                  <a:lnTo>
                    <a:pt x="37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49"/>
            <p:cNvSpPr>
              <a:spLocks/>
            </p:cNvSpPr>
            <p:nvPr/>
          </p:nvSpPr>
          <p:spPr bwMode="ltGray">
            <a:xfrm>
              <a:off x="1483" y="3976"/>
              <a:ext cx="62" cy="121"/>
            </a:xfrm>
            <a:custGeom>
              <a:avLst/>
              <a:gdLst>
                <a:gd name="T0" fmla="*/ 12 w 62"/>
                <a:gd name="T1" fmla="*/ 0 h 121"/>
                <a:gd name="T2" fmla="*/ 24 w 62"/>
                <a:gd name="T3" fmla="*/ 8 h 121"/>
                <a:gd name="T4" fmla="*/ 36 w 62"/>
                <a:gd name="T5" fmla="*/ 23 h 121"/>
                <a:gd name="T6" fmla="*/ 48 w 62"/>
                <a:gd name="T7" fmla="*/ 43 h 121"/>
                <a:gd name="T8" fmla="*/ 61 w 62"/>
                <a:gd name="T9" fmla="*/ 69 h 121"/>
                <a:gd name="T10" fmla="*/ 61 w 62"/>
                <a:gd name="T11" fmla="*/ 96 h 121"/>
                <a:gd name="T12" fmla="*/ 55 w 62"/>
                <a:gd name="T13" fmla="*/ 120 h 121"/>
                <a:gd name="T14" fmla="*/ 48 w 62"/>
                <a:gd name="T15" fmla="*/ 120 h 121"/>
                <a:gd name="T16" fmla="*/ 55 w 62"/>
                <a:gd name="T17" fmla="*/ 96 h 121"/>
                <a:gd name="T18" fmla="*/ 55 w 62"/>
                <a:gd name="T19" fmla="*/ 76 h 121"/>
                <a:gd name="T20" fmla="*/ 43 w 62"/>
                <a:gd name="T21" fmla="*/ 54 h 121"/>
                <a:gd name="T22" fmla="*/ 24 w 62"/>
                <a:gd name="T23" fmla="*/ 32 h 121"/>
                <a:gd name="T24" fmla="*/ 0 w 62"/>
                <a:gd name="T25" fmla="*/ 5 h 121"/>
                <a:gd name="T26" fmla="*/ 12 w 62"/>
                <a:gd name="T2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121">
                  <a:moveTo>
                    <a:pt x="12" y="0"/>
                  </a:moveTo>
                  <a:lnTo>
                    <a:pt x="24" y="8"/>
                  </a:lnTo>
                  <a:lnTo>
                    <a:pt x="36" y="23"/>
                  </a:lnTo>
                  <a:lnTo>
                    <a:pt x="48" y="43"/>
                  </a:lnTo>
                  <a:lnTo>
                    <a:pt x="61" y="69"/>
                  </a:lnTo>
                  <a:lnTo>
                    <a:pt x="61" y="96"/>
                  </a:lnTo>
                  <a:lnTo>
                    <a:pt x="55" y="120"/>
                  </a:lnTo>
                  <a:lnTo>
                    <a:pt x="48" y="120"/>
                  </a:lnTo>
                  <a:lnTo>
                    <a:pt x="55" y="96"/>
                  </a:lnTo>
                  <a:lnTo>
                    <a:pt x="55" y="76"/>
                  </a:lnTo>
                  <a:lnTo>
                    <a:pt x="43" y="54"/>
                  </a:lnTo>
                  <a:lnTo>
                    <a:pt x="24" y="32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0"/>
            <p:cNvSpPr>
              <a:spLocks/>
            </p:cNvSpPr>
            <p:nvPr/>
          </p:nvSpPr>
          <p:spPr bwMode="ltGray">
            <a:xfrm>
              <a:off x="1181" y="3908"/>
              <a:ext cx="104" cy="121"/>
            </a:xfrm>
            <a:custGeom>
              <a:avLst/>
              <a:gdLst>
                <a:gd name="T0" fmla="*/ 100 w 104"/>
                <a:gd name="T1" fmla="*/ 19 h 121"/>
                <a:gd name="T2" fmla="*/ 79 w 104"/>
                <a:gd name="T3" fmla="*/ 0 h 121"/>
                <a:gd name="T4" fmla="*/ 65 w 104"/>
                <a:gd name="T5" fmla="*/ 0 h 121"/>
                <a:gd name="T6" fmla="*/ 53 w 104"/>
                <a:gd name="T7" fmla="*/ 1 h 121"/>
                <a:gd name="T8" fmla="*/ 44 w 104"/>
                <a:gd name="T9" fmla="*/ 6 h 121"/>
                <a:gd name="T10" fmla="*/ 20 w 104"/>
                <a:gd name="T11" fmla="*/ 21 h 121"/>
                <a:gd name="T12" fmla="*/ 12 w 104"/>
                <a:gd name="T13" fmla="*/ 28 h 121"/>
                <a:gd name="T14" fmla="*/ 7 w 104"/>
                <a:gd name="T15" fmla="*/ 35 h 121"/>
                <a:gd name="T16" fmla="*/ 1 w 104"/>
                <a:gd name="T17" fmla="*/ 56 h 121"/>
                <a:gd name="T18" fmla="*/ 0 w 104"/>
                <a:gd name="T19" fmla="*/ 62 h 121"/>
                <a:gd name="T20" fmla="*/ 1 w 104"/>
                <a:gd name="T21" fmla="*/ 70 h 121"/>
                <a:gd name="T22" fmla="*/ 5 w 104"/>
                <a:gd name="T23" fmla="*/ 79 h 121"/>
                <a:gd name="T24" fmla="*/ 15 w 104"/>
                <a:gd name="T25" fmla="*/ 91 h 121"/>
                <a:gd name="T26" fmla="*/ 23 w 104"/>
                <a:gd name="T27" fmla="*/ 100 h 121"/>
                <a:gd name="T28" fmla="*/ 34 w 104"/>
                <a:gd name="T29" fmla="*/ 109 h 121"/>
                <a:gd name="T30" fmla="*/ 58 w 104"/>
                <a:gd name="T31" fmla="*/ 120 h 121"/>
                <a:gd name="T32" fmla="*/ 45 w 104"/>
                <a:gd name="T33" fmla="*/ 106 h 121"/>
                <a:gd name="T34" fmla="*/ 36 w 104"/>
                <a:gd name="T35" fmla="*/ 93 h 121"/>
                <a:gd name="T36" fmla="*/ 31 w 104"/>
                <a:gd name="T37" fmla="*/ 81 h 121"/>
                <a:gd name="T38" fmla="*/ 32 w 104"/>
                <a:gd name="T39" fmla="*/ 70 h 121"/>
                <a:gd name="T40" fmla="*/ 34 w 104"/>
                <a:gd name="T41" fmla="*/ 62 h 121"/>
                <a:gd name="T42" fmla="*/ 31 w 104"/>
                <a:gd name="T43" fmla="*/ 52 h 121"/>
                <a:gd name="T44" fmla="*/ 28 w 104"/>
                <a:gd name="T45" fmla="*/ 44 h 121"/>
                <a:gd name="T46" fmla="*/ 37 w 104"/>
                <a:gd name="T47" fmla="*/ 28 h 121"/>
                <a:gd name="T48" fmla="*/ 39 w 104"/>
                <a:gd name="T49" fmla="*/ 20 h 121"/>
                <a:gd name="T50" fmla="*/ 48 w 104"/>
                <a:gd name="T51" fmla="*/ 13 h 121"/>
                <a:gd name="T52" fmla="*/ 65 w 104"/>
                <a:gd name="T53" fmla="*/ 5 h 121"/>
                <a:gd name="T54" fmla="*/ 73 w 104"/>
                <a:gd name="T55" fmla="*/ 11 h 121"/>
                <a:gd name="T56" fmla="*/ 103 w 104"/>
                <a:gd name="T57" fmla="*/ 22 h 121"/>
                <a:gd name="T58" fmla="*/ 100 w 104"/>
                <a:gd name="T59" fmla="*/ 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4" h="121">
                  <a:moveTo>
                    <a:pt x="100" y="19"/>
                  </a:moveTo>
                  <a:lnTo>
                    <a:pt x="79" y="0"/>
                  </a:lnTo>
                  <a:lnTo>
                    <a:pt x="65" y="0"/>
                  </a:lnTo>
                  <a:lnTo>
                    <a:pt x="53" y="1"/>
                  </a:lnTo>
                  <a:lnTo>
                    <a:pt x="44" y="6"/>
                  </a:lnTo>
                  <a:lnTo>
                    <a:pt x="20" y="21"/>
                  </a:lnTo>
                  <a:lnTo>
                    <a:pt x="12" y="28"/>
                  </a:lnTo>
                  <a:lnTo>
                    <a:pt x="7" y="35"/>
                  </a:lnTo>
                  <a:lnTo>
                    <a:pt x="1" y="56"/>
                  </a:lnTo>
                  <a:lnTo>
                    <a:pt x="0" y="62"/>
                  </a:lnTo>
                  <a:lnTo>
                    <a:pt x="1" y="70"/>
                  </a:lnTo>
                  <a:lnTo>
                    <a:pt x="5" y="79"/>
                  </a:lnTo>
                  <a:lnTo>
                    <a:pt x="15" y="91"/>
                  </a:lnTo>
                  <a:lnTo>
                    <a:pt x="23" y="100"/>
                  </a:lnTo>
                  <a:lnTo>
                    <a:pt x="34" y="109"/>
                  </a:lnTo>
                  <a:lnTo>
                    <a:pt x="58" y="120"/>
                  </a:lnTo>
                  <a:lnTo>
                    <a:pt x="45" y="106"/>
                  </a:lnTo>
                  <a:lnTo>
                    <a:pt x="36" y="93"/>
                  </a:lnTo>
                  <a:lnTo>
                    <a:pt x="31" y="81"/>
                  </a:lnTo>
                  <a:lnTo>
                    <a:pt x="32" y="70"/>
                  </a:lnTo>
                  <a:lnTo>
                    <a:pt x="34" y="62"/>
                  </a:lnTo>
                  <a:lnTo>
                    <a:pt x="31" y="52"/>
                  </a:lnTo>
                  <a:lnTo>
                    <a:pt x="28" y="44"/>
                  </a:lnTo>
                  <a:lnTo>
                    <a:pt x="37" y="28"/>
                  </a:lnTo>
                  <a:lnTo>
                    <a:pt x="39" y="20"/>
                  </a:lnTo>
                  <a:lnTo>
                    <a:pt x="48" y="13"/>
                  </a:lnTo>
                  <a:lnTo>
                    <a:pt x="65" y="5"/>
                  </a:lnTo>
                  <a:lnTo>
                    <a:pt x="73" y="11"/>
                  </a:lnTo>
                  <a:lnTo>
                    <a:pt x="103" y="22"/>
                  </a:lnTo>
                  <a:lnTo>
                    <a:pt x="100" y="19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1"/>
            <p:cNvSpPr>
              <a:spLocks/>
            </p:cNvSpPr>
            <p:nvPr/>
          </p:nvSpPr>
          <p:spPr bwMode="ltGray">
            <a:xfrm>
              <a:off x="596" y="3919"/>
              <a:ext cx="196" cy="161"/>
            </a:xfrm>
            <a:custGeom>
              <a:avLst/>
              <a:gdLst>
                <a:gd name="T0" fmla="*/ 89 w 196"/>
                <a:gd name="T1" fmla="*/ 4 h 161"/>
                <a:gd name="T2" fmla="*/ 13 w 196"/>
                <a:gd name="T3" fmla="*/ 7 h 161"/>
                <a:gd name="T4" fmla="*/ 83 w 196"/>
                <a:gd name="T5" fmla="*/ 7 h 161"/>
                <a:gd name="T6" fmla="*/ 72 w 196"/>
                <a:gd name="T7" fmla="*/ 13 h 161"/>
                <a:gd name="T8" fmla="*/ 72 w 196"/>
                <a:gd name="T9" fmla="*/ 16 h 161"/>
                <a:gd name="T10" fmla="*/ 38 w 196"/>
                <a:gd name="T11" fmla="*/ 24 h 161"/>
                <a:gd name="T12" fmla="*/ 63 w 196"/>
                <a:gd name="T13" fmla="*/ 21 h 161"/>
                <a:gd name="T14" fmla="*/ 63 w 196"/>
                <a:gd name="T15" fmla="*/ 25 h 161"/>
                <a:gd name="T16" fmla="*/ 70 w 196"/>
                <a:gd name="T17" fmla="*/ 27 h 161"/>
                <a:gd name="T18" fmla="*/ 8 w 196"/>
                <a:gd name="T19" fmla="*/ 43 h 161"/>
                <a:gd name="T20" fmla="*/ 66 w 196"/>
                <a:gd name="T21" fmla="*/ 35 h 161"/>
                <a:gd name="T22" fmla="*/ 52 w 196"/>
                <a:gd name="T23" fmla="*/ 46 h 161"/>
                <a:gd name="T24" fmla="*/ 8 w 196"/>
                <a:gd name="T25" fmla="*/ 53 h 161"/>
                <a:gd name="T26" fmla="*/ 55 w 196"/>
                <a:gd name="T27" fmla="*/ 47 h 161"/>
                <a:gd name="T28" fmla="*/ 18 w 196"/>
                <a:gd name="T29" fmla="*/ 60 h 161"/>
                <a:gd name="T30" fmla="*/ 40 w 196"/>
                <a:gd name="T31" fmla="*/ 54 h 161"/>
                <a:gd name="T32" fmla="*/ 55 w 196"/>
                <a:gd name="T33" fmla="*/ 53 h 161"/>
                <a:gd name="T34" fmla="*/ 55 w 196"/>
                <a:gd name="T35" fmla="*/ 57 h 161"/>
                <a:gd name="T36" fmla="*/ 46 w 196"/>
                <a:gd name="T37" fmla="*/ 65 h 161"/>
                <a:gd name="T38" fmla="*/ 5 w 196"/>
                <a:gd name="T39" fmla="*/ 75 h 161"/>
                <a:gd name="T40" fmla="*/ 52 w 196"/>
                <a:gd name="T41" fmla="*/ 67 h 161"/>
                <a:gd name="T42" fmla="*/ 44 w 196"/>
                <a:gd name="T43" fmla="*/ 78 h 161"/>
                <a:gd name="T44" fmla="*/ 33 w 196"/>
                <a:gd name="T45" fmla="*/ 85 h 161"/>
                <a:gd name="T46" fmla="*/ 38 w 196"/>
                <a:gd name="T47" fmla="*/ 85 h 161"/>
                <a:gd name="T48" fmla="*/ 38 w 196"/>
                <a:gd name="T49" fmla="*/ 89 h 161"/>
                <a:gd name="T50" fmla="*/ 8 w 196"/>
                <a:gd name="T51" fmla="*/ 99 h 161"/>
                <a:gd name="T52" fmla="*/ 33 w 196"/>
                <a:gd name="T53" fmla="*/ 98 h 161"/>
                <a:gd name="T54" fmla="*/ 33 w 196"/>
                <a:gd name="T55" fmla="*/ 99 h 161"/>
                <a:gd name="T56" fmla="*/ 35 w 196"/>
                <a:gd name="T57" fmla="*/ 103 h 161"/>
                <a:gd name="T58" fmla="*/ 29 w 196"/>
                <a:gd name="T59" fmla="*/ 112 h 161"/>
                <a:gd name="T60" fmla="*/ 35 w 196"/>
                <a:gd name="T61" fmla="*/ 116 h 161"/>
                <a:gd name="T62" fmla="*/ 38 w 196"/>
                <a:gd name="T63" fmla="*/ 135 h 161"/>
                <a:gd name="T64" fmla="*/ 44 w 196"/>
                <a:gd name="T65" fmla="*/ 112 h 161"/>
                <a:gd name="T66" fmla="*/ 91 w 196"/>
                <a:gd name="T67" fmla="*/ 160 h 161"/>
                <a:gd name="T68" fmla="*/ 63 w 196"/>
                <a:gd name="T69" fmla="*/ 103 h 161"/>
                <a:gd name="T70" fmla="*/ 63 w 196"/>
                <a:gd name="T71" fmla="*/ 103 h 161"/>
                <a:gd name="T72" fmla="*/ 66 w 196"/>
                <a:gd name="T73" fmla="*/ 98 h 161"/>
                <a:gd name="T74" fmla="*/ 105 w 196"/>
                <a:gd name="T75" fmla="*/ 126 h 161"/>
                <a:gd name="T76" fmla="*/ 80 w 196"/>
                <a:gd name="T77" fmla="*/ 111 h 161"/>
                <a:gd name="T78" fmla="*/ 72 w 196"/>
                <a:gd name="T79" fmla="*/ 85 h 161"/>
                <a:gd name="T80" fmla="*/ 74 w 196"/>
                <a:gd name="T81" fmla="*/ 78 h 161"/>
                <a:gd name="T82" fmla="*/ 89 w 196"/>
                <a:gd name="T83" fmla="*/ 95 h 161"/>
                <a:gd name="T84" fmla="*/ 80 w 196"/>
                <a:gd name="T85" fmla="*/ 70 h 161"/>
                <a:gd name="T86" fmla="*/ 94 w 196"/>
                <a:gd name="T87" fmla="*/ 65 h 161"/>
                <a:gd name="T88" fmla="*/ 105 w 196"/>
                <a:gd name="T89" fmla="*/ 83 h 161"/>
                <a:gd name="T90" fmla="*/ 91 w 196"/>
                <a:gd name="T91" fmla="*/ 53 h 161"/>
                <a:gd name="T92" fmla="*/ 94 w 196"/>
                <a:gd name="T93" fmla="*/ 50 h 161"/>
                <a:gd name="T94" fmla="*/ 97 w 196"/>
                <a:gd name="T95" fmla="*/ 36 h 161"/>
                <a:gd name="T96" fmla="*/ 111 w 196"/>
                <a:gd name="T97" fmla="*/ 37 h 161"/>
                <a:gd name="T98" fmla="*/ 161 w 196"/>
                <a:gd name="T99" fmla="*/ 74 h 161"/>
                <a:gd name="T100" fmla="*/ 124 w 196"/>
                <a:gd name="T101" fmla="*/ 53 h 161"/>
                <a:gd name="T102" fmla="*/ 105 w 196"/>
                <a:gd name="T103" fmla="*/ 24 h 161"/>
                <a:gd name="T104" fmla="*/ 111 w 196"/>
                <a:gd name="T105" fmla="*/ 18 h 161"/>
                <a:gd name="T106" fmla="*/ 135 w 196"/>
                <a:gd name="T107" fmla="*/ 35 h 161"/>
                <a:gd name="T108" fmla="*/ 130 w 196"/>
                <a:gd name="T109" fmla="*/ 33 h 161"/>
                <a:gd name="T110" fmla="*/ 119 w 196"/>
                <a:gd name="T111" fmla="*/ 10 h 161"/>
                <a:gd name="T112" fmla="*/ 150 w 196"/>
                <a:gd name="T113" fmla="*/ 33 h 161"/>
                <a:gd name="T114" fmla="*/ 130 w 196"/>
                <a:gd name="T115" fmla="*/ 22 h 161"/>
                <a:gd name="T116" fmla="*/ 114 w 196"/>
                <a:gd name="T117" fmla="*/ 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6" h="161">
                  <a:moveTo>
                    <a:pt x="110" y="2"/>
                  </a:moveTo>
                  <a:lnTo>
                    <a:pt x="97" y="0"/>
                  </a:lnTo>
                  <a:lnTo>
                    <a:pt x="89" y="4"/>
                  </a:lnTo>
                  <a:lnTo>
                    <a:pt x="80" y="5"/>
                  </a:lnTo>
                  <a:lnTo>
                    <a:pt x="61" y="7"/>
                  </a:lnTo>
                  <a:lnTo>
                    <a:pt x="13" y="7"/>
                  </a:lnTo>
                  <a:lnTo>
                    <a:pt x="61" y="8"/>
                  </a:lnTo>
                  <a:lnTo>
                    <a:pt x="74" y="5"/>
                  </a:lnTo>
                  <a:lnTo>
                    <a:pt x="83" y="7"/>
                  </a:lnTo>
                  <a:lnTo>
                    <a:pt x="72" y="9"/>
                  </a:lnTo>
                  <a:lnTo>
                    <a:pt x="80" y="9"/>
                  </a:lnTo>
                  <a:lnTo>
                    <a:pt x="72" y="13"/>
                  </a:lnTo>
                  <a:lnTo>
                    <a:pt x="10" y="37"/>
                  </a:lnTo>
                  <a:lnTo>
                    <a:pt x="74" y="13"/>
                  </a:lnTo>
                  <a:lnTo>
                    <a:pt x="72" y="16"/>
                  </a:lnTo>
                  <a:lnTo>
                    <a:pt x="63" y="21"/>
                  </a:lnTo>
                  <a:lnTo>
                    <a:pt x="55" y="22"/>
                  </a:lnTo>
                  <a:lnTo>
                    <a:pt x="38" y="24"/>
                  </a:lnTo>
                  <a:lnTo>
                    <a:pt x="10" y="21"/>
                  </a:lnTo>
                  <a:lnTo>
                    <a:pt x="55" y="24"/>
                  </a:lnTo>
                  <a:lnTo>
                    <a:pt x="63" y="21"/>
                  </a:lnTo>
                  <a:lnTo>
                    <a:pt x="72" y="19"/>
                  </a:lnTo>
                  <a:lnTo>
                    <a:pt x="70" y="24"/>
                  </a:lnTo>
                  <a:lnTo>
                    <a:pt x="63" y="25"/>
                  </a:lnTo>
                  <a:lnTo>
                    <a:pt x="8" y="39"/>
                  </a:lnTo>
                  <a:lnTo>
                    <a:pt x="63" y="27"/>
                  </a:lnTo>
                  <a:lnTo>
                    <a:pt x="70" y="27"/>
                  </a:lnTo>
                  <a:lnTo>
                    <a:pt x="63" y="30"/>
                  </a:lnTo>
                  <a:lnTo>
                    <a:pt x="55" y="35"/>
                  </a:lnTo>
                  <a:lnTo>
                    <a:pt x="8" y="43"/>
                  </a:lnTo>
                  <a:lnTo>
                    <a:pt x="61" y="33"/>
                  </a:lnTo>
                  <a:lnTo>
                    <a:pt x="63" y="33"/>
                  </a:lnTo>
                  <a:lnTo>
                    <a:pt x="66" y="35"/>
                  </a:lnTo>
                  <a:lnTo>
                    <a:pt x="55" y="40"/>
                  </a:lnTo>
                  <a:lnTo>
                    <a:pt x="66" y="39"/>
                  </a:lnTo>
                  <a:lnTo>
                    <a:pt x="52" y="46"/>
                  </a:lnTo>
                  <a:lnTo>
                    <a:pt x="40" y="50"/>
                  </a:lnTo>
                  <a:lnTo>
                    <a:pt x="18" y="53"/>
                  </a:lnTo>
                  <a:lnTo>
                    <a:pt x="8" y="53"/>
                  </a:lnTo>
                  <a:lnTo>
                    <a:pt x="27" y="51"/>
                  </a:lnTo>
                  <a:lnTo>
                    <a:pt x="49" y="48"/>
                  </a:lnTo>
                  <a:lnTo>
                    <a:pt x="55" y="47"/>
                  </a:lnTo>
                  <a:lnTo>
                    <a:pt x="49" y="51"/>
                  </a:lnTo>
                  <a:lnTo>
                    <a:pt x="38" y="57"/>
                  </a:lnTo>
                  <a:lnTo>
                    <a:pt x="18" y="60"/>
                  </a:lnTo>
                  <a:lnTo>
                    <a:pt x="0" y="62"/>
                  </a:lnTo>
                  <a:lnTo>
                    <a:pt x="24" y="59"/>
                  </a:lnTo>
                  <a:lnTo>
                    <a:pt x="40" y="54"/>
                  </a:lnTo>
                  <a:lnTo>
                    <a:pt x="55" y="50"/>
                  </a:lnTo>
                  <a:lnTo>
                    <a:pt x="57" y="48"/>
                  </a:lnTo>
                  <a:lnTo>
                    <a:pt x="55" y="53"/>
                  </a:lnTo>
                  <a:lnTo>
                    <a:pt x="61" y="51"/>
                  </a:lnTo>
                  <a:lnTo>
                    <a:pt x="66" y="53"/>
                  </a:lnTo>
                  <a:lnTo>
                    <a:pt x="55" y="57"/>
                  </a:lnTo>
                  <a:lnTo>
                    <a:pt x="55" y="60"/>
                  </a:lnTo>
                  <a:lnTo>
                    <a:pt x="40" y="65"/>
                  </a:lnTo>
                  <a:lnTo>
                    <a:pt x="46" y="65"/>
                  </a:lnTo>
                  <a:lnTo>
                    <a:pt x="40" y="69"/>
                  </a:lnTo>
                  <a:lnTo>
                    <a:pt x="21" y="74"/>
                  </a:lnTo>
                  <a:lnTo>
                    <a:pt x="5" y="75"/>
                  </a:lnTo>
                  <a:lnTo>
                    <a:pt x="29" y="73"/>
                  </a:lnTo>
                  <a:lnTo>
                    <a:pt x="44" y="69"/>
                  </a:lnTo>
                  <a:lnTo>
                    <a:pt x="52" y="67"/>
                  </a:lnTo>
                  <a:lnTo>
                    <a:pt x="52" y="71"/>
                  </a:lnTo>
                  <a:lnTo>
                    <a:pt x="52" y="73"/>
                  </a:lnTo>
                  <a:lnTo>
                    <a:pt x="44" y="78"/>
                  </a:lnTo>
                  <a:lnTo>
                    <a:pt x="35" y="83"/>
                  </a:lnTo>
                  <a:lnTo>
                    <a:pt x="40" y="83"/>
                  </a:lnTo>
                  <a:lnTo>
                    <a:pt x="33" y="85"/>
                  </a:lnTo>
                  <a:lnTo>
                    <a:pt x="5" y="92"/>
                  </a:lnTo>
                  <a:lnTo>
                    <a:pt x="24" y="88"/>
                  </a:lnTo>
                  <a:lnTo>
                    <a:pt x="38" y="85"/>
                  </a:lnTo>
                  <a:lnTo>
                    <a:pt x="38" y="89"/>
                  </a:lnTo>
                  <a:lnTo>
                    <a:pt x="29" y="91"/>
                  </a:lnTo>
                  <a:lnTo>
                    <a:pt x="38" y="89"/>
                  </a:lnTo>
                  <a:lnTo>
                    <a:pt x="38" y="92"/>
                  </a:lnTo>
                  <a:lnTo>
                    <a:pt x="33" y="95"/>
                  </a:lnTo>
                  <a:lnTo>
                    <a:pt x="8" y="99"/>
                  </a:lnTo>
                  <a:lnTo>
                    <a:pt x="29" y="95"/>
                  </a:lnTo>
                  <a:lnTo>
                    <a:pt x="29" y="97"/>
                  </a:lnTo>
                  <a:lnTo>
                    <a:pt x="33" y="98"/>
                  </a:lnTo>
                  <a:lnTo>
                    <a:pt x="8" y="108"/>
                  </a:lnTo>
                  <a:lnTo>
                    <a:pt x="27" y="100"/>
                  </a:lnTo>
                  <a:lnTo>
                    <a:pt x="33" y="99"/>
                  </a:lnTo>
                  <a:lnTo>
                    <a:pt x="35" y="103"/>
                  </a:lnTo>
                  <a:lnTo>
                    <a:pt x="29" y="105"/>
                  </a:lnTo>
                  <a:lnTo>
                    <a:pt x="35" y="103"/>
                  </a:lnTo>
                  <a:lnTo>
                    <a:pt x="29" y="112"/>
                  </a:lnTo>
                  <a:lnTo>
                    <a:pt x="5" y="122"/>
                  </a:lnTo>
                  <a:lnTo>
                    <a:pt x="29" y="112"/>
                  </a:lnTo>
                  <a:lnTo>
                    <a:pt x="27" y="116"/>
                  </a:lnTo>
                  <a:lnTo>
                    <a:pt x="35" y="112"/>
                  </a:lnTo>
                  <a:lnTo>
                    <a:pt x="35" y="116"/>
                  </a:lnTo>
                  <a:lnTo>
                    <a:pt x="38" y="135"/>
                  </a:lnTo>
                  <a:lnTo>
                    <a:pt x="63" y="160"/>
                  </a:lnTo>
                  <a:lnTo>
                    <a:pt x="38" y="135"/>
                  </a:lnTo>
                  <a:lnTo>
                    <a:pt x="38" y="124"/>
                  </a:lnTo>
                  <a:lnTo>
                    <a:pt x="40" y="117"/>
                  </a:lnTo>
                  <a:lnTo>
                    <a:pt x="44" y="112"/>
                  </a:lnTo>
                  <a:lnTo>
                    <a:pt x="49" y="103"/>
                  </a:lnTo>
                  <a:lnTo>
                    <a:pt x="55" y="106"/>
                  </a:lnTo>
                  <a:lnTo>
                    <a:pt x="91" y="160"/>
                  </a:lnTo>
                  <a:lnTo>
                    <a:pt x="57" y="106"/>
                  </a:lnTo>
                  <a:lnTo>
                    <a:pt x="57" y="100"/>
                  </a:lnTo>
                  <a:lnTo>
                    <a:pt x="63" y="103"/>
                  </a:lnTo>
                  <a:lnTo>
                    <a:pt x="70" y="155"/>
                  </a:lnTo>
                  <a:lnTo>
                    <a:pt x="66" y="111"/>
                  </a:lnTo>
                  <a:lnTo>
                    <a:pt x="63" y="103"/>
                  </a:lnTo>
                  <a:lnTo>
                    <a:pt x="61" y="99"/>
                  </a:lnTo>
                  <a:lnTo>
                    <a:pt x="63" y="92"/>
                  </a:lnTo>
                  <a:lnTo>
                    <a:pt x="66" y="98"/>
                  </a:lnTo>
                  <a:lnTo>
                    <a:pt x="74" y="109"/>
                  </a:lnTo>
                  <a:lnTo>
                    <a:pt x="83" y="116"/>
                  </a:lnTo>
                  <a:lnTo>
                    <a:pt x="105" y="126"/>
                  </a:lnTo>
                  <a:lnTo>
                    <a:pt x="153" y="144"/>
                  </a:lnTo>
                  <a:lnTo>
                    <a:pt x="91" y="117"/>
                  </a:lnTo>
                  <a:lnTo>
                    <a:pt x="80" y="111"/>
                  </a:lnTo>
                  <a:lnTo>
                    <a:pt x="74" y="106"/>
                  </a:lnTo>
                  <a:lnTo>
                    <a:pt x="70" y="100"/>
                  </a:lnTo>
                  <a:lnTo>
                    <a:pt x="72" y="85"/>
                  </a:lnTo>
                  <a:lnTo>
                    <a:pt x="74" y="89"/>
                  </a:lnTo>
                  <a:lnTo>
                    <a:pt x="74" y="81"/>
                  </a:lnTo>
                  <a:lnTo>
                    <a:pt x="74" y="78"/>
                  </a:lnTo>
                  <a:lnTo>
                    <a:pt x="80" y="85"/>
                  </a:lnTo>
                  <a:lnTo>
                    <a:pt x="133" y="137"/>
                  </a:lnTo>
                  <a:lnTo>
                    <a:pt x="89" y="95"/>
                  </a:lnTo>
                  <a:lnTo>
                    <a:pt x="83" y="91"/>
                  </a:lnTo>
                  <a:lnTo>
                    <a:pt x="80" y="85"/>
                  </a:lnTo>
                  <a:lnTo>
                    <a:pt x="80" y="70"/>
                  </a:lnTo>
                  <a:lnTo>
                    <a:pt x="83" y="71"/>
                  </a:lnTo>
                  <a:lnTo>
                    <a:pt x="86" y="62"/>
                  </a:lnTo>
                  <a:lnTo>
                    <a:pt x="94" y="65"/>
                  </a:lnTo>
                  <a:lnTo>
                    <a:pt x="135" y="123"/>
                  </a:lnTo>
                  <a:lnTo>
                    <a:pt x="113" y="95"/>
                  </a:lnTo>
                  <a:lnTo>
                    <a:pt x="105" y="83"/>
                  </a:lnTo>
                  <a:lnTo>
                    <a:pt x="94" y="71"/>
                  </a:lnTo>
                  <a:lnTo>
                    <a:pt x="94" y="65"/>
                  </a:lnTo>
                  <a:lnTo>
                    <a:pt x="91" y="53"/>
                  </a:lnTo>
                  <a:lnTo>
                    <a:pt x="97" y="54"/>
                  </a:lnTo>
                  <a:lnTo>
                    <a:pt x="119" y="112"/>
                  </a:lnTo>
                  <a:lnTo>
                    <a:pt x="94" y="50"/>
                  </a:lnTo>
                  <a:lnTo>
                    <a:pt x="94" y="45"/>
                  </a:lnTo>
                  <a:lnTo>
                    <a:pt x="97" y="48"/>
                  </a:lnTo>
                  <a:lnTo>
                    <a:pt x="97" y="36"/>
                  </a:lnTo>
                  <a:lnTo>
                    <a:pt x="102" y="40"/>
                  </a:lnTo>
                  <a:lnTo>
                    <a:pt x="102" y="33"/>
                  </a:lnTo>
                  <a:lnTo>
                    <a:pt x="111" y="37"/>
                  </a:lnTo>
                  <a:lnTo>
                    <a:pt x="122" y="51"/>
                  </a:lnTo>
                  <a:lnTo>
                    <a:pt x="135" y="60"/>
                  </a:lnTo>
                  <a:lnTo>
                    <a:pt x="161" y="74"/>
                  </a:lnTo>
                  <a:lnTo>
                    <a:pt x="175" y="86"/>
                  </a:lnTo>
                  <a:lnTo>
                    <a:pt x="135" y="60"/>
                  </a:lnTo>
                  <a:lnTo>
                    <a:pt x="124" y="53"/>
                  </a:lnTo>
                  <a:lnTo>
                    <a:pt x="113" y="43"/>
                  </a:lnTo>
                  <a:lnTo>
                    <a:pt x="111" y="36"/>
                  </a:lnTo>
                  <a:lnTo>
                    <a:pt x="105" y="24"/>
                  </a:lnTo>
                  <a:lnTo>
                    <a:pt x="108" y="25"/>
                  </a:lnTo>
                  <a:lnTo>
                    <a:pt x="113" y="24"/>
                  </a:lnTo>
                  <a:lnTo>
                    <a:pt x="111" y="18"/>
                  </a:lnTo>
                  <a:lnTo>
                    <a:pt x="116" y="24"/>
                  </a:lnTo>
                  <a:lnTo>
                    <a:pt x="122" y="29"/>
                  </a:lnTo>
                  <a:lnTo>
                    <a:pt x="135" y="35"/>
                  </a:lnTo>
                  <a:lnTo>
                    <a:pt x="156" y="40"/>
                  </a:lnTo>
                  <a:lnTo>
                    <a:pt x="195" y="54"/>
                  </a:lnTo>
                  <a:lnTo>
                    <a:pt x="130" y="33"/>
                  </a:lnTo>
                  <a:lnTo>
                    <a:pt x="122" y="27"/>
                  </a:lnTo>
                  <a:lnTo>
                    <a:pt x="119" y="25"/>
                  </a:lnTo>
                  <a:lnTo>
                    <a:pt x="119" y="10"/>
                  </a:lnTo>
                  <a:lnTo>
                    <a:pt x="124" y="15"/>
                  </a:lnTo>
                  <a:lnTo>
                    <a:pt x="133" y="22"/>
                  </a:lnTo>
                  <a:lnTo>
                    <a:pt x="150" y="33"/>
                  </a:lnTo>
                  <a:lnTo>
                    <a:pt x="172" y="45"/>
                  </a:lnTo>
                  <a:lnTo>
                    <a:pt x="178" y="50"/>
                  </a:lnTo>
                  <a:lnTo>
                    <a:pt x="130" y="22"/>
                  </a:lnTo>
                  <a:lnTo>
                    <a:pt x="124" y="12"/>
                  </a:lnTo>
                  <a:lnTo>
                    <a:pt x="127" y="5"/>
                  </a:lnTo>
                  <a:lnTo>
                    <a:pt x="114" y="1"/>
                  </a:lnTo>
                  <a:lnTo>
                    <a:pt x="110" y="2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52"/>
            <p:cNvSpPr>
              <a:spLocks/>
            </p:cNvSpPr>
            <p:nvPr/>
          </p:nvSpPr>
          <p:spPr bwMode="ltGray">
            <a:xfrm>
              <a:off x="921" y="3984"/>
              <a:ext cx="148" cy="160"/>
            </a:xfrm>
            <a:custGeom>
              <a:avLst/>
              <a:gdLst>
                <a:gd name="T0" fmla="*/ 34 w 148"/>
                <a:gd name="T1" fmla="*/ 159 h 160"/>
                <a:gd name="T2" fmla="*/ 5 w 148"/>
                <a:gd name="T3" fmla="*/ 91 h 160"/>
                <a:gd name="T4" fmla="*/ 2 w 148"/>
                <a:gd name="T5" fmla="*/ 88 h 160"/>
                <a:gd name="T6" fmla="*/ 0 w 148"/>
                <a:gd name="T7" fmla="*/ 82 h 160"/>
                <a:gd name="T8" fmla="*/ 0 w 148"/>
                <a:gd name="T9" fmla="*/ 76 h 160"/>
                <a:gd name="T10" fmla="*/ 0 w 148"/>
                <a:gd name="T11" fmla="*/ 71 h 160"/>
                <a:gd name="T12" fmla="*/ 0 w 148"/>
                <a:gd name="T13" fmla="*/ 64 h 160"/>
                <a:gd name="T14" fmla="*/ 4 w 148"/>
                <a:gd name="T15" fmla="*/ 54 h 160"/>
                <a:gd name="T16" fmla="*/ 20 w 148"/>
                <a:gd name="T17" fmla="*/ 17 h 160"/>
                <a:gd name="T18" fmla="*/ 24 w 148"/>
                <a:gd name="T19" fmla="*/ 14 h 160"/>
                <a:gd name="T20" fmla="*/ 31 w 148"/>
                <a:gd name="T21" fmla="*/ 8 h 160"/>
                <a:gd name="T22" fmla="*/ 39 w 148"/>
                <a:gd name="T23" fmla="*/ 3 h 160"/>
                <a:gd name="T24" fmla="*/ 51 w 148"/>
                <a:gd name="T25" fmla="*/ 0 h 160"/>
                <a:gd name="T26" fmla="*/ 61 w 148"/>
                <a:gd name="T27" fmla="*/ 0 h 160"/>
                <a:gd name="T28" fmla="*/ 69 w 148"/>
                <a:gd name="T29" fmla="*/ 2 h 160"/>
                <a:gd name="T30" fmla="*/ 79 w 148"/>
                <a:gd name="T31" fmla="*/ 5 h 160"/>
                <a:gd name="T32" fmla="*/ 92 w 148"/>
                <a:gd name="T33" fmla="*/ 11 h 160"/>
                <a:gd name="T34" fmla="*/ 106 w 148"/>
                <a:gd name="T35" fmla="*/ 19 h 160"/>
                <a:gd name="T36" fmla="*/ 114 w 148"/>
                <a:gd name="T37" fmla="*/ 24 h 160"/>
                <a:gd name="T38" fmla="*/ 120 w 148"/>
                <a:gd name="T39" fmla="*/ 31 h 160"/>
                <a:gd name="T40" fmla="*/ 123 w 148"/>
                <a:gd name="T41" fmla="*/ 35 h 160"/>
                <a:gd name="T42" fmla="*/ 136 w 148"/>
                <a:gd name="T43" fmla="*/ 55 h 160"/>
                <a:gd name="T44" fmla="*/ 136 w 148"/>
                <a:gd name="T45" fmla="*/ 57 h 160"/>
                <a:gd name="T46" fmla="*/ 139 w 148"/>
                <a:gd name="T47" fmla="*/ 65 h 160"/>
                <a:gd name="T48" fmla="*/ 141 w 148"/>
                <a:gd name="T49" fmla="*/ 71 h 160"/>
                <a:gd name="T50" fmla="*/ 147 w 148"/>
                <a:gd name="T51" fmla="*/ 101 h 160"/>
                <a:gd name="T52" fmla="*/ 138 w 148"/>
                <a:gd name="T53" fmla="*/ 83 h 160"/>
                <a:gd name="T54" fmla="*/ 131 w 148"/>
                <a:gd name="T55" fmla="*/ 70 h 160"/>
                <a:gd name="T56" fmla="*/ 123 w 148"/>
                <a:gd name="T57" fmla="*/ 57 h 160"/>
                <a:gd name="T58" fmla="*/ 113 w 148"/>
                <a:gd name="T59" fmla="*/ 43 h 160"/>
                <a:gd name="T60" fmla="*/ 78 w 148"/>
                <a:gd name="T61" fmla="*/ 12 h 160"/>
                <a:gd name="T62" fmla="*/ 69 w 148"/>
                <a:gd name="T63" fmla="*/ 8 h 160"/>
                <a:gd name="T64" fmla="*/ 61 w 148"/>
                <a:gd name="T65" fmla="*/ 6 h 160"/>
                <a:gd name="T66" fmla="*/ 54 w 148"/>
                <a:gd name="T67" fmla="*/ 6 h 160"/>
                <a:gd name="T68" fmla="*/ 48 w 148"/>
                <a:gd name="T69" fmla="*/ 10 h 160"/>
                <a:gd name="T70" fmla="*/ 38 w 148"/>
                <a:gd name="T71" fmla="*/ 21 h 160"/>
                <a:gd name="T72" fmla="*/ 28 w 148"/>
                <a:gd name="T73" fmla="*/ 57 h 160"/>
                <a:gd name="T74" fmla="*/ 18 w 148"/>
                <a:gd name="T75" fmla="*/ 82 h 160"/>
                <a:gd name="T76" fmla="*/ 17 w 148"/>
                <a:gd name="T77" fmla="*/ 88 h 160"/>
                <a:gd name="T78" fmla="*/ 18 w 148"/>
                <a:gd name="T79" fmla="*/ 94 h 160"/>
                <a:gd name="T80" fmla="*/ 19 w 148"/>
                <a:gd name="T81" fmla="*/ 100 h 160"/>
                <a:gd name="T82" fmla="*/ 27 w 148"/>
                <a:gd name="T83" fmla="*/ 112 h 160"/>
                <a:gd name="T84" fmla="*/ 22 w 148"/>
                <a:gd name="T85" fmla="*/ 101 h 160"/>
                <a:gd name="T86" fmla="*/ 32 w 148"/>
                <a:gd name="T87" fmla="*/ 125 h 160"/>
                <a:gd name="T88" fmla="*/ 38 w 148"/>
                <a:gd name="T89" fmla="*/ 137 h 160"/>
                <a:gd name="T90" fmla="*/ 39 w 148"/>
                <a:gd name="T91" fmla="*/ 147 h 160"/>
                <a:gd name="T92" fmla="*/ 35 w 148"/>
                <a:gd name="T93" fmla="*/ 156 h 160"/>
                <a:gd name="T94" fmla="*/ 34 w 148"/>
                <a:gd name="T95" fmla="*/ 15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8" h="160">
                  <a:moveTo>
                    <a:pt x="34" y="159"/>
                  </a:moveTo>
                  <a:lnTo>
                    <a:pt x="5" y="91"/>
                  </a:lnTo>
                  <a:lnTo>
                    <a:pt x="2" y="88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0" y="64"/>
                  </a:lnTo>
                  <a:lnTo>
                    <a:pt x="4" y="54"/>
                  </a:lnTo>
                  <a:lnTo>
                    <a:pt x="20" y="17"/>
                  </a:lnTo>
                  <a:lnTo>
                    <a:pt x="24" y="14"/>
                  </a:lnTo>
                  <a:lnTo>
                    <a:pt x="31" y="8"/>
                  </a:lnTo>
                  <a:lnTo>
                    <a:pt x="39" y="3"/>
                  </a:lnTo>
                  <a:lnTo>
                    <a:pt x="51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9" y="5"/>
                  </a:lnTo>
                  <a:lnTo>
                    <a:pt x="92" y="11"/>
                  </a:lnTo>
                  <a:lnTo>
                    <a:pt x="106" y="19"/>
                  </a:lnTo>
                  <a:lnTo>
                    <a:pt x="114" y="24"/>
                  </a:lnTo>
                  <a:lnTo>
                    <a:pt x="120" y="31"/>
                  </a:lnTo>
                  <a:lnTo>
                    <a:pt x="123" y="35"/>
                  </a:lnTo>
                  <a:lnTo>
                    <a:pt x="136" y="55"/>
                  </a:lnTo>
                  <a:lnTo>
                    <a:pt x="136" y="57"/>
                  </a:lnTo>
                  <a:lnTo>
                    <a:pt x="139" y="65"/>
                  </a:lnTo>
                  <a:lnTo>
                    <a:pt x="141" y="71"/>
                  </a:lnTo>
                  <a:lnTo>
                    <a:pt x="147" y="101"/>
                  </a:lnTo>
                  <a:lnTo>
                    <a:pt x="138" y="83"/>
                  </a:lnTo>
                  <a:lnTo>
                    <a:pt x="131" y="70"/>
                  </a:lnTo>
                  <a:lnTo>
                    <a:pt x="123" y="57"/>
                  </a:lnTo>
                  <a:lnTo>
                    <a:pt x="113" y="43"/>
                  </a:lnTo>
                  <a:lnTo>
                    <a:pt x="78" y="12"/>
                  </a:lnTo>
                  <a:lnTo>
                    <a:pt x="69" y="8"/>
                  </a:lnTo>
                  <a:lnTo>
                    <a:pt x="61" y="6"/>
                  </a:lnTo>
                  <a:lnTo>
                    <a:pt x="54" y="6"/>
                  </a:lnTo>
                  <a:lnTo>
                    <a:pt x="48" y="10"/>
                  </a:lnTo>
                  <a:lnTo>
                    <a:pt x="38" y="21"/>
                  </a:lnTo>
                  <a:lnTo>
                    <a:pt x="28" y="57"/>
                  </a:lnTo>
                  <a:lnTo>
                    <a:pt x="18" y="82"/>
                  </a:lnTo>
                  <a:lnTo>
                    <a:pt x="17" y="88"/>
                  </a:lnTo>
                  <a:lnTo>
                    <a:pt x="18" y="94"/>
                  </a:lnTo>
                  <a:lnTo>
                    <a:pt x="19" y="100"/>
                  </a:lnTo>
                  <a:lnTo>
                    <a:pt x="27" y="112"/>
                  </a:lnTo>
                  <a:lnTo>
                    <a:pt x="22" y="101"/>
                  </a:lnTo>
                  <a:lnTo>
                    <a:pt x="32" y="125"/>
                  </a:lnTo>
                  <a:lnTo>
                    <a:pt x="38" y="137"/>
                  </a:lnTo>
                  <a:lnTo>
                    <a:pt x="39" y="147"/>
                  </a:lnTo>
                  <a:lnTo>
                    <a:pt x="35" y="156"/>
                  </a:lnTo>
                  <a:lnTo>
                    <a:pt x="34" y="159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53"/>
            <p:cNvSpPr>
              <a:spLocks/>
            </p:cNvSpPr>
            <p:nvPr/>
          </p:nvSpPr>
          <p:spPr bwMode="ltGray">
            <a:xfrm>
              <a:off x="844" y="3928"/>
              <a:ext cx="164" cy="152"/>
            </a:xfrm>
            <a:custGeom>
              <a:avLst/>
              <a:gdLst>
                <a:gd name="T0" fmla="*/ 160 w 164"/>
                <a:gd name="T1" fmla="*/ 23 h 152"/>
                <a:gd name="T2" fmla="*/ 149 w 164"/>
                <a:gd name="T3" fmla="*/ 13 h 152"/>
                <a:gd name="T4" fmla="*/ 143 w 164"/>
                <a:gd name="T5" fmla="*/ 9 h 152"/>
                <a:gd name="T6" fmla="*/ 131 w 164"/>
                <a:gd name="T7" fmla="*/ 6 h 152"/>
                <a:gd name="T8" fmla="*/ 120 w 164"/>
                <a:gd name="T9" fmla="*/ 3 h 152"/>
                <a:gd name="T10" fmla="*/ 105 w 164"/>
                <a:gd name="T11" fmla="*/ 0 h 152"/>
                <a:gd name="T12" fmla="*/ 92 w 164"/>
                <a:gd name="T13" fmla="*/ 0 h 152"/>
                <a:gd name="T14" fmla="*/ 80 w 164"/>
                <a:gd name="T15" fmla="*/ 1 h 152"/>
                <a:gd name="T16" fmla="*/ 66 w 164"/>
                <a:gd name="T17" fmla="*/ 2 h 152"/>
                <a:gd name="T18" fmla="*/ 51 w 164"/>
                <a:gd name="T19" fmla="*/ 5 h 152"/>
                <a:gd name="T20" fmla="*/ 42 w 164"/>
                <a:gd name="T21" fmla="*/ 10 h 152"/>
                <a:gd name="T22" fmla="*/ 32 w 164"/>
                <a:gd name="T23" fmla="*/ 19 h 152"/>
                <a:gd name="T24" fmla="*/ 22 w 164"/>
                <a:gd name="T25" fmla="*/ 25 h 152"/>
                <a:gd name="T26" fmla="*/ 15 w 164"/>
                <a:gd name="T27" fmla="*/ 32 h 152"/>
                <a:gd name="T28" fmla="*/ 5 w 164"/>
                <a:gd name="T29" fmla="*/ 41 h 152"/>
                <a:gd name="T30" fmla="*/ 0 w 164"/>
                <a:gd name="T31" fmla="*/ 58 h 152"/>
                <a:gd name="T32" fmla="*/ 2 w 164"/>
                <a:gd name="T33" fmla="*/ 72 h 152"/>
                <a:gd name="T34" fmla="*/ 9 w 164"/>
                <a:gd name="T35" fmla="*/ 92 h 152"/>
                <a:gd name="T36" fmla="*/ 22 w 164"/>
                <a:gd name="T37" fmla="*/ 109 h 152"/>
                <a:gd name="T38" fmla="*/ 51 w 164"/>
                <a:gd name="T39" fmla="*/ 151 h 152"/>
                <a:gd name="T40" fmla="*/ 40 w 164"/>
                <a:gd name="T41" fmla="*/ 107 h 152"/>
                <a:gd name="T42" fmla="*/ 34 w 164"/>
                <a:gd name="T43" fmla="*/ 91 h 152"/>
                <a:gd name="T44" fmla="*/ 30 w 164"/>
                <a:gd name="T45" fmla="*/ 78 h 152"/>
                <a:gd name="T46" fmla="*/ 28 w 164"/>
                <a:gd name="T47" fmla="*/ 63 h 152"/>
                <a:gd name="T48" fmla="*/ 32 w 164"/>
                <a:gd name="T49" fmla="*/ 48 h 152"/>
                <a:gd name="T50" fmla="*/ 36 w 164"/>
                <a:gd name="T51" fmla="*/ 35 h 152"/>
                <a:gd name="T52" fmla="*/ 44 w 164"/>
                <a:gd name="T53" fmla="*/ 20 h 152"/>
                <a:gd name="T54" fmla="*/ 56 w 164"/>
                <a:gd name="T55" fmla="*/ 13 h 152"/>
                <a:gd name="T56" fmla="*/ 71 w 164"/>
                <a:gd name="T57" fmla="*/ 10 h 152"/>
                <a:gd name="T58" fmla="*/ 111 w 164"/>
                <a:gd name="T59" fmla="*/ 9 h 152"/>
                <a:gd name="T60" fmla="*/ 136 w 164"/>
                <a:gd name="T61" fmla="*/ 14 h 152"/>
                <a:gd name="T62" fmla="*/ 163 w 164"/>
                <a:gd name="T63" fmla="*/ 25 h 152"/>
                <a:gd name="T64" fmla="*/ 160 w 164"/>
                <a:gd name="T65" fmla="*/ 2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4" h="152">
                  <a:moveTo>
                    <a:pt x="160" y="23"/>
                  </a:moveTo>
                  <a:lnTo>
                    <a:pt x="149" y="13"/>
                  </a:lnTo>
                  <a:lnTo>
                    <a:pt x="143" y="9"/>
                  </a:lnTo>
                  <a:lnTo>
                    <a:pt x="131" y="6"/>
                  </a:lnTo>
                  <a:lnTo>
                    <a:pt x="120" y="3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80" y="1"/>
                  </a:lnTo>
                  <a:lnTo>
                    <a:pt x="66" y="2"/>
                  </a:lnTo>
                  <a:lnTo>
                    <a:pt x="51" y="5"/>
                  </a:lnTo>
                  <a:lnTo>
                    <a:pt x="42" y="10"/>
                  </a:lnTo>
                  <a:lnTo>
                    <a:pt x="32" y="19"/>
                  </a:lnTo>
                  <a:lnTo>
                    <a:pt x="22" y="25"/>
                  </a:lnTo>
                  <a:lnTo>
                    <a:pt x="15" y="32"/>
                  </a:lnTo>
                  <a:lnTo>
                    <a:pt x="5" y="41"/>
                  </a:lnTo>
                  <a:lnTo>
                    <a:pt x="0" y="58"/>
                  </a:lnTo>
                  <a:lnTo>
                    <a:pt x="2" y="72"/>
                  </a:lnTo>
                  <a:lnTo>
                    <a:pt x="9" y="92"/>
                  </a:lnTo>
                  <a:lnTo>
                    <a:pt x="22" y="109"/>
                  </a:lnTo>
                  <a:lnTo>
                    <a:pt x="51" y="151"/>
                  </a:lnTo>
                  <a:lnTo>
                    <a:pt x="40" y="107"/>
                  </a:lnTo>
                  <a:lnTo>
                    <a:pt x="34" y="91"/>
                  </a:lnTo>
                  <a:lnTo>
                    <a:pt x="30" y="78"/>
                  </a:lnTo>
                  <a:lnTo>
                    <a:pt x="28" y="63"/>
                  </a:lnTo>
                  <a:lnTo>
                    <a:pt x="32" y="48"/>
                  </a:lnTo>
                  <a:lnTo>
                    <a:pt x="36" y="35"/>
                  </a:lnTo>
                  <a:lnTo>
                    <a:pt x="44" y="20"/>
                  </a:lnTo>
                  <a:lnTo>
                    <a:pt x="56" y="13"/>
                  </a:lnTo>
                  <a:lnTo>
                    <a:pt x="71" y="10"/>
                  </a:lnTo>
                  <a:lnTo>
                    <a:pt x="111" y="9"/>
                  </a:lnTo>
                  <a:lnTo>
                    <a:pt x="136" y="14"/>
                  </a:lnTo>
                  <a:lnTo>
                    <a:pt x="163" y="25"/>
                  </a:lnTo>
                  <a:lnTo>
                    <a:pt x="160" y="23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54"/>
            <p:cNvSpPr>
              <a:spLocks/>
            </p:cNvSpPr>
            <p:nvPr/>
          </p:nvSpPr>
          <p:spPr bwMode="ltGray">
            <a:xfrm>
              <a:off x="961" y="3819"/>
              <a:ext cx="170" cy="148"/>
            </a:xfrm>
            <a:custGeom>
              <a:avLst/>
              <a:gdLst>
                <a:gd name="T0" fmla="*/ 49 w 170"/>
                <a:gd name="T1" fmla="*/ 147 h 148"/>
                <a:gd name="T2" fmla="*/ 37 w 170"/>
                <a:gd name="T3" fmla="*/ 121 h 148"/>
                <a:gd name="T4" fmla="*/ 32 w 170"/>
                <a:gd name="T5" fmla="*/ 111 h 148"/>
                <a:gd name="T6" fmla="*/ 20 w 170"/>
                <a:gd name="T7" fmla="*/ 97 h 148"/>
                <a:gd name="T8" fmla="*/ 8 w 170"/>
                <a:gd name="T9" fmla="*/ 85 h 148"/>
                <a:gd name="T10" fmla="*/ 1 w 170"/>
                <a:gd name="T11" fmla="*/ 77 h 148"/>
                <a:gd name="T12" fmla="*/ 0 w 170"/>
                <a:gd name="T13" fmla="*/ 69 h 148"/>
                <a:gd name="T14" fmla="*/ 2 w 170"/>
                <a:gd name="T15" fmla="*/ 58 h 148"/>
                <a:gd name="T16" fmla="*/ 5 w 170"/>
                <a:gd name="T17" fmla="*/ 48 h 148"/>
                <a:gd name="T18" fmla="*/ 24 w 170"/>
                <a:gd name="T19" fmla="*/ 20 h 148"/>
                <a:gd name="T20" fmla="*/ 32 w 170"/>
                <a:gd name="T21" fmla="*/ 13 h 148"/>
                <a:gd name="T22" fmla="*/ 48 w 170"/>
                <a:gd name="T23" fmla="*/ 6 h 148"/>
                <a:gd name="T24" fmla="*/ 61 w 170"/>
                <a:gd name="T25" fmla="*/ 1 h 148"/>
                <a:gd name="T26" fmla="*/ 78 w 170"/>
                <a:gd name="T27" fmla="*/ 0 h 148"/>
                <a:gd name="T28" fmla="*/ 92 w 170"/>
                <a:gd name="T29" fmla="*/ 2 h 148"/>
                <a:gd name="T30" fmla="*/ 109 w 170"/>
                <a:gd name="T31" fmla="*/ 6 h 148"/>
                <a:gd name="T32" fmla="*/ 126 w 170"/>
                <a:gd name="T33" fmla="*/ 15 h 148"/>
                <a:gd name="T34" fmla="*/ 132 w 170"/>
                <a:gd name="T35" fmla="*/ 21 h 148"/>
                <a:gd name="T36" fmla="*/ 143 w 170"/>
                <a:gd name="T37" fmla="*/ 29 h 148"/>
                <a:gd name="T38" fmla="*/ 152 w 170"/>
                <a:gd name="T39" fmla="*/ 37 h 148"/>
                <a:gd name="T40" fmla="*/ 167 w 170"/>
                <a:gd name="T41" fmla="*/ 76 h 148"/>
                <a:gd name="T42" fmla="*/ 169 w 170"/>
                <a:gd name="T43" fmla="*/ 83 h 148"/>
                <a:gd name="T44" fmla="*/ 166 w 170"/>
                <a:gd name="T45" fmla="*/ 96 h 148"/>
                <a:gd name="T46" fmla="*/ 156 w 170"/>
                <a:gd name="T47" fmla="*/ 132 h 148"/>
                <a:gd name="T48" fmla="*/ 157 w 170"/>
                <a:gd name="T49" fmla="*/ 96 h 148"/>
                <a:gd name="T50" fmla="*/ 152 w 170"/>
                <a:gd name="T51" fmla="*/ 81 h 148"/>
                <a:gd name="T52" fmla="*/ 148 w 170"/>
                <a:gd name="T53" fmla="*/ 72 h 148"/>
                <a:gd name="T54" fmla="*/ 142 w 170"/>
                <a:gd name="T55" fmla="*/ 58 h 148"/>
                <a:gd name="T56" fmla="*/ 134 w 170"/>
                <a:gd name="T57" fmla="*/ 46 h 148"/>
                <a:gd name="T58" fmla="*/ 124 w 170"/>
                <a:gd name="T59" fmla="*/ 34 h 148"/>
                <a:gd name="T60" fmla="*/ 112 w 170"/>
                <a:gd name="T61" fmla="*/ 22 h 148"/>
                <a:gd name="T62" fmla="*/ 102 w 170"/>
                <a:gd name="T63" fmla="*/ 12 h 148"/>
                <a:gd name="T64" fmla="*/ 92 w 170"/>
                <a:gd name="T65" fmla="*/ 6 h 148"/>
                <a:gd name="T66" fmla="*/ 80 w 170"/>
                <a:gd name="T67" fmla="*/ 4 h 148"/>
                <a:gd name="T68" fmla="*/ 68 w 170"/>
                <a:gd name="T69" fmla="*/ 6 h 148"/>
                <a:gd name="T70" fmla="*/ 59 w 170"/>
                <a:gd name="T71" fmla="*/ 11 h 148"/>
                <a:gd name="T72" fmla="*/ 54 w 170"/>
                <a:gd name="T73" fmla="*/ 21 h 148"/>
                <a:gd name="T74" fmla="*/ 54 w 170"/>
                <a:gd name="T75" fmla="*/ 28 h 148"/>
                <a:gd name="T76" fmla="*/ 50 w 170"/>
                <a:gd name="T77" fmla="*/ 42 h 148"/>
                <a:gd name="T78" fmla="*/ 45 w 170"/>
                <a:gd name="T79" fmla="*/ 50 h 148"/>
                <a:gd name="T80" fmla="*/ 34 w 170"/>
                <a:gd name="T81" fmla="*/ 63 h 148"/>
                <a:gd name="T82" fmla="*/ 32 w 170"/>
                <a:gd name="T83" fmla="*/ 69 h 148"/>
                <a:gd name="T84" fmla="*/ 30 w 170"/>
                <a:gd name="T85" fmla="*/ 77 h 148"/>
                <a:gd name="T86" fmla="*/ 30 w 170"/>
                <a:gd name="T87" fmla="*/ 86 h 148"/>
                <a:gd name="T88" fmla="*/ 50 w 170"/>
                <a:gd name="T89" fmla="*/ 119 h 148"/>
                <a:gd name="T90" fmla="*/ 49 w 170"/>
                <a:gd name="T91" fmla="*/ 14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0" h="148">
                  <a:moveTo>
                    <a:pt x="49" y="147"/>
                  </a:moveTo>
                  <a:lnTo>
                    <a:pt x="37" y="121"/>
                  </a:lnTo>
                  <a:lnTo>
                    <a:pt x="32" y="111"/>
                  </a:lnTo>
                  <a:lnTo>
                    <a:pt x="20" y="97"/>
                  </a:lnTo>
                  <a:lnTo>
                    <a:pt x="8" y="85"/>
                  </a:lnTo>
                  <a:lnTo>
                    <a:pt x="1" y="77"/>
                  </a:lnTo>
                  <a:lnTo>
                    <a:pt x="0" y="69"/>
                  </a:lnTo>
                  <a:lnTo>
                    <a:pt x="2" y="58"/>
                  </a:lnTo>
                  <a:lnTo>
                    <a:pt x="5" y="48"/>
                  </a:lnTo>
                  <a:lnTo>
                    <a:pt x="24" y="20"/>
                  </a:lnTo>
                  <a:lnTo>
                    <a:pt x="32" y="13"/>
                  </a:lnTo>
                  <a:lnTo>
                    <a:pt x="48" y="6"/>
                  </a:lnTo>
                  <a:lnTo>
                    <a:pt x="61" y="1"/>
                  </a:lnTo>
                  <a:lnTo>
                    <a:pt x="78" y="0"/>
                  </a:lnTo>
                  <a:lnTo>
                    <a:pt x="92" y="2"/>
                  </a:lnTo>
                  <a:lnTo>
                    <a:pt x="109" y="6"/>
                  </a:lnTo>
                  <a:lnTo>
                    <a:pt x="126" y="15"/>
                  </a:lnTo>
                  <a:lnTo>
                    <a:pt x="132" y="21"/>
                  </a:lnTo>
                  <a:lnTo>
                    <a:pt x="143" y="29"/>
                  </a:lnTo>
                  <a:lnTo>
                    <a:pt x="152" y="37"/>
                  </a:lnTo>
                  <a:lnTo>
                    <a:pt x="167" y="76"/>
                  </a:lnTo>
                  <a:lnTo>
                    <a:pt x="169" y="83"/>
                  </a:lnTo>
                  <a:lnTo>
                    <a:pt x="166" y="96"/>
                  </a:lnTo>
                  <a:lnTo>
                    <a:pt x="156" y="132"/>
                  </a:lnTo>
                  <a:lnTo>
                    <a:pt x="157" y="96"/>
                  </a:lnTo>
                  <a:lnTo>
                    <a:pt x="152" y="81"/>
                  </a:lnTo>
                  <a:lnTo>
                    <a:pt x="148" y="72"/>
                  </a:lnTo>
                  <a:lnTo>
                    <a:pt x="142" y="58"/>
                  </a:lnTo>
                  <a:lnTo>
                    <a:pt x="134" y="46"/>
                  </a:lnTo>
                  <a:lnTo>
                    <a:pt x="124" y="34"/>
                  </a:lnTo>
                  <a:lnTo>
                    <a:pt x="112" y="22"/>
                  </a:lnTo>
                  <a:lnTo>
                    <a:pt x="102" y="12"/>
                  </a:lnTo>
                  <a:lnTo>
                    <a:pt x="92" y="6"/>
                  </a:lnTo>
                  <a:lnTo>
                    <a:pt x="80" y="4"/>
                  </a:lnTo>
                  <a:lnTo>
                    <a:pt x="68" y="6"/>
                  </a:lnTo>
                  <a:lnTo>
                    <a:pt x="59" y="11"/>
                  </a:lnTo>
                  <a:lnTo>
                    <a:pt x="54" y="21"/>
                  </a:lnTo>
                  <a:lnTo>
                    <a:pt x="54" y="28"/>
                  </a:lnTo>
                  <a:lnTo>
                    <a:pt x="50" y="42"/>
                  </a:lnTo>
                  <a:lnTo>
                    <a:pt x="45" y="50"/>
                  </a:lnTo>
                  <a:lnTo>
                    <a:pt x="34" y="63"/>
                  </a:lnTo>
                  <a:lnTo>
                    <a:pt x="32" y="69"/>
                  </a:lnTo>
                  <a:lnTo>
                    <a:pt x="30" y="77"/>
                  </a:lnTo>
                  <a:lnTo>
                    <a:pt x="30" y="86"/>
                  </a:lnTo>
                  <a:lnTo>
                    <a:pt x="50" y="119"/>
                  </a:lnTo>
                  <a:lnTo>
                    <a:pt x="49" y="147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55"/>
            <p:cNvSpPr>
              <a:spLocks/>
            </p:cNvSpPr>
            <p:nvPr/>
          </p:nvSpPr>
          <p:spPr bwMode="ltGray">
            <a:xfrm>
              <a:off x="1052" y="3670"/>
              <a:ext cx="225" cy="215"/>
            </a:xfrm>
            <a:custGeom>
              <a:avLst/>
              <a:gdLst>
                <a:gd name="T0" fmla="*/ 210 w 225"/>
                <a:gd name="T1" fmla="*/ 5 h 215"/>
                <a:gd name="T2" fmla="*/ 209 w 225"/>
                <a:gd name="T3" fmla="*/ 0 h 215"/>
                <a:gd name="T4" fmla="*/ 193 w 225"/>
                <a:gd name="T5" fmla="*/ 2 h 215"/>
                <a:gd name="T6" fmla="*/ 184 w 225"/>
                <a:gd name="T7" fmla="*/ 7 h 215"/>
                <a:gd name="T8" fmla="*/ 5 w 225"/>
                <a:gd name="T9" fmla="*/ 46 h 215"/>
                <a:gd name="T10" fmla="*/ 164 w 225"/>
                <a:gd name="T11" fmla="*/ 18 h 215"/>
                <a:gd name="T12" fmla="*/ 166 w 225"/>
                <a:gd name="T13" fmla="*/ 24 h 215"/>
                <a:gd name="T14" fmla="*/ 89 w 225"/>
                <a:gd name="T15" fmla="*/ 57 h 215"/>
                <a:gd name="T16" fmla="*/ 185 w 225"/>
                <a:gd name="T17" fmla="*/ 31 h 215"/>
                <a:gd name="T18" fmla="*/ 172 w 225"/>
                <a:gd name="T19" fmla="*/ 42 h 215"/>
                <a:gd name="T20" fmla="*/ 142 w 225"/>
                <a:gd name="T21" fmla="*/ 60 h 215"/>
                <a:gd name="T22" fmla="*/ 49 w 225"/>
                <a:gd name="T23" fmla="*/ 109 h 215"/>
                <a:gd name="T24" fmla="*/ 52 w 225"/>
                <a:gd name="T25" fmla="*/ 105 h 215"/>
                <a:gd name="T26" fmla="*/ 113 w 225"/>
                <a:gd name="T27" fmla="*/ 75 h 215"/>
                <a:gd name="T28" fmla="*/ 161 w 225"/>
                <a:gd name="T29" fmla="*/ 51 h 215"/>
                <a:gd name="T30" fmla="*/ 184 w 225"/>
                <a:gd name="T31" fmla="*/ 40 h 215"/>
                <a:gd name="T32" fmla="*/ 188 w 225"/>
                <a:gd name="T33" fmla="*/ 44 h 215"/>
                <a:gd name="T34" fmla="*/ 161 w 225"/>
                <a:gd name="T35" fmla="*/ 59 h 215"/>
                <a:gd name="T36" fmla="*/ 124 w 225"/>
                <a:gd name="T37" fmla="*/ 79 h 215"/>
                <a:gd name="T38" fmla="*/ 172 w 225"/>
                <a:gd name="T39" fmla="*/ 51 h 215"/>
                <a:gd name="T40" fmla="*/ 188 w 225"/>
                <a:gd name="T41" fmla="*/ 44 h 215"/>
                <a:gd name="T42" fmla="*/ 190 w 225"/>
                <a:gd name="T43" fmla="*/ 52 h 215"/>
                <a:gd name="T44" fmla="*/ 172 w 225"/>
                <a:gd name="T45" fmla="*/ 66 h 215"/>
                <a:gd name="T46" fmla="*/ 124 w 225"/>
                <a:gd name="T47" fmla="*/ 85 h 215"/>
                <a:gd name="T48" fmla="*/ 82 w 225"/>
                <a:gd name="T49" fmla="*/ 102 h 215"/>
                <a:gd name="T50" fmla="*/ 131 w 225"/>
                <a:gd name="T51" fmla="*/ 84 h 215"/>
                <a:gd name="T52" fmla="*/ 180 w 225"/>
                <a:gd name="T53" fmla="*/ 64 h 215"/>
                <a:gd name="T54" fmla="*/ 178 w 225"/>
                <a:gd name="T55" fmla="*/ 71 h 215"/>
                <a:gd name="T56" fmla="*/ 180 w 225"/>
                <a:gd name="T57" fmla="*/ 83 h 215"/>
                <a:gd name="T58" fmla="*/ 172 w 225"/>
                <a:gd name="T59" fmla="*/ 89 h 215"/>
                <a:gd name="T60" fmla="*/ 132 w 225"/>
                <a:gd name="T61" fmla="*/ 105 h 215"/>
                <a:gd name="T62" fmla="*/ 56 w 225"/>
                <a:gd name="T63" fmla="*/ 133 h 215"/>
                <a:gd name="T64" fmla="*/ 67 w 225"/>
                <a:gd name="T65" fmla="*/ 127 h 215"/>
                <a:gd name="T66" fmla="*/ 161 w 225"/>
                <a:gd name="T67" fmla="*/ 94 h 215"/>
                <a:gd name="T68" fmla="*/ 191 w 225"/>
                <a:gd name="T69" fmla="*/ 80 h 215"/>
                <a:gd name="T70" fmla="*/ 115 w 225"/>
                <a:gd name="T71" fmla="*/ 122 h 215"/>
                <a:gd name="T72" fmla="*/ 190 w 225"/>
                <a:gd name="T73" fmla="*/ 92 h 215"/>
                <a:gd name="T74" fmla="*/ 188 w 225"/>
                <a:gd name="T75" fmla="*/ 105 h 215"/>
                <a:gd name="T76" fmla="*/ 150 w 225"/>
                <a:gd name="T77" fmla="*/ 133 h 215"/>
                <a:gd name="T78" fmla="*/ 86 w 225"/>
                <a:gd name="T79" fmla="*/ 154 h 215"/>
                <a:gd name="T80" fmla="*/ 26 w 225"/>
                <a:gd name="T81" fmla="*/ 172 h 215"/>
                <a:gd name="T82" fmla="*/ 117 w 225"/>
                <a:gd name="T83" fmla="*/ 146 h 215"/>
                <a:gd name="T84" fmla="*/ 153 w 225"/>
                <a:gd name="T85" fmla="*/ 131 h 215"/>
                <a:gd name="T86" fmla="*/ 188 w 225"/>
                <a:gd name="T87" fmla="*/ 109 h 215"/>
                <a:gd name="T88" fmla="*/ 184 w 225"/>
                <a:gd name="T89" fmla="*/ 119 h 215"/>
                <a:gd name="T90" fmla="*/ 182 w 225"/>
                <a:gd name="T91" fmla="*/ 129 h 215"/>
                <a:gd name="T92" fmla="*/ 184 w 225"/>
                <a:gd name="T93" fmla="*/ 138 h 215"/>
                <a:gd name="T94" fmla="*/ 150 w 225"/>
                <a:gd name="T95" fmla="*/ 157 h 215"/>
                <a:gd name="T96" fmla="*/ 88 w 225"/>
                <a:gd name="T97" fmla="*/ 174 h 215"/>
                <a:gd name="T98" fmla="*/ 92 w 225"/>
                <a:gd name="T99" fmla="*/ 173 h 215"/>
                <a:gd name="T100" fmla="*/ 169 w 225"/>
                <a:gd name="T101" fmla="*/ 150 h 215"/>
                <a:gd name="T102" fmla="*/ 165 w 225"/>
                <a:gd name="T103" fmla="*/ 156 h 215"/>
                <a:gd name="T104" fmla="*/ 169 w 225"/>
                <a:gd name="T105" fmla="*/ 159 h 215"/>
                <a:gd name="T106" fmla="*/ 172 w 225"/>
                <a:gd name="T107" fmla="*/ 165 h 215"/>
                <a:gd name="T108" fmla="*/ 135 w 225"/>
                <a:gd name="T109" fmla="*/ 181 h 215"/>
                <a:gd name="T110" fmla="*/ 93 w 225"/>
                <a:gd name="T111" fmla="*/ 185 h 215"/>
                <a:gd name="T112" fmla="*/ 169 w 225"/>
                <a:gd name="T113" fmla="*/ 170 h 215"/>
                <a:gd name="T114" fmla="*/ 165 w 225"/>
                <a:gd name="T115" fmla="*/ 178 h 215"/>
                <a:gd name="T116" fmla="*/ 170 w 225"/>
                <a:gd name="T117" fmla="*/ 184 h 215"/>
                <a:gd name="T118" fmla="*/ 82 w 225"/>
                <a:gd name="T119" fmla="*/ 214 h 215"/>
                <a:gd name="T120" fmla="*/ 166 w 225"/>
                <a:gd name="T121" fmla="*/ 191 h 215"/>
                <a:gd name="T122" fmla="*/ 183 w 225"/>
                <a:gd name="T123" fmla="*/ 182 h 215"/>
                <a:gd name="T124" fmla="*/ 194 w 225"/>
                <a:gd name="T125" fmla="*/ 17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5" h="215">
                  <a:moveTo>
                    <a:pt x="207" y="16"/>
                  </a:moveTo>
                  <a:lnTo>
                    <a:pt x="210" y="5"/>
                  </a:lnTo>
                  <a:lnTo>
                    <a:pt x="224" y="4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193" y="2"/>
                  </a:lnTo>
                  <a:lnTo>
                    <a:pt x="193" y="5"/>
                  </a:lnTo>
                  <a:lnTo>
                    <a:pt x="184" y="7"/>
                  </a:lnTo>
                  <a:lnTo>
                    <a:pt x="109" y="37"/>
                  </a:lnTo>
                  <a:lnTo>
                    <a:pt x="5" y="46"/>
                  </a:lnTo>
                  <a:lnTo>
                    <a:pt x="107" y="37"/>
                  </a:lnTo>
                  <a:lnTo>
                    <a:pt x="164" y="18"/>
                  </a:lnTo>
                  <a:lnTo>
                    <a:pt x="184" y="16"/>
                  </a:lnTo>
                  <a:lnTo>
                    <a:pt x="166" y="24"/>
                  </a:lnTo>
                  <a:lnTo>
                    <a:pt x="184" y="24"/>
                  </a:lnTo>
                  <a:lnTo>
                    <a:pt x="89" y="57"/>
                  </a:lnTo>
                  <a:lnTo>
                    <a:pt x="153" y="37"/>
                  </a:lnTo>
                  <a:lnTo>
                    <a:pt x="185" y="31"/>
                  </a:lnTo>
                  <a:lnTo>
                    <a:pt x="184" y="35"/>
                  </a:lnTo>
                  <a:lnTo>
                    <a:pt x="172" y="42"/>
                  </a:lnTo>
                  <a:lnTo>
                    <a:pt x="164" y="48"/>
                  </a:lnTo>
                  <a:lnTo>
                    <a:pt x="142" y="60"/>
                  </a:lnTo>
                  <a:lnTo>
                    <a:pt x="101" y="83"/>
                  </a:lnTo>
                  <a:lnTo>
                    <a:pt x="49" y="109"/>
                  </a:lnTo>
                  <a:lnTo>
                    <a:pt x="7" y="127"/>
                  </a:lnTo>
                  <a:lnTo>
                    <a:pt x="52" y="105"/>
                  </a:lnTo>
                  <a:lnTo>
                    <a:pt x="79" y="92"/>
                  </a:lnTo>
                  <a:lnTo>
                    <a:pt x="113" y="75"/>
                  </a:lnTo>
                  <a:lnTo>
                    <a:pt x="131" y="64"/>
                  </a:lnTo>
                  <a:lnTo>
                    <a:pt x="161" y="51"/>
                  </a:lnTo>
                  <a:lnTo>
                    <a:pt x="172" y="46"/>
                  </a:lnTo>
                  <a:lnTo>
                    <a:pt x="184" y="40"/>
                  </a:lnTo>
                  <a:lnTo>
                    <a:pt x="177" y="40"/>
                  </a:lnTo>
                  <a:lnTo>
                    <a:pt x="188" y="44"/>
                  </a:lnTo>
                  <a:lnTo>
                    <a:pt x="177" y="48"/>
                  </a:lnTo>
                  <a:lnTo>
                    <a:pt x="161" y="59"/>
                  </a:lnTo>
                  <a:lnTo>
                    <a:pt x="144" y="70"/>
                  </a:lnTo>
                  <a:lnTo>
                    <a:pt x="124" y="79"/>
                  </a:lnTo>
                  <a:lnTo>
                    <a:pt x="158" y="60"/>
                  </a:lnTo>
                  <a:lnTo>
                    <a:pt x="172" y="51"/>
                  </a:lnTo>
                  <a:lnTo>
                    <a:pt x="184" y="44"/>
                  </a:lnTo>
                  <a:lnTo>
                    <a:pt x="188" y="44"/>
                  </a:lnTo>
                  <a:lnTo>
                    <a:pt x="180" y="54"/>
                  </a:lnTo>
                  <a:lnTo>
                    <a:pt x="190" y="52"/>
                  </a:lnTo>
                  <a:lnTo>
                    <a:pt x="184" y="59"/>
                  </a:lnTo>
                  <a:lnTo>
                    <a:pt x="172" y="66"/>
                  </a:lnTo>
                  <a:lnTo>
                    <a:pt x="150" y="77"/>
                  </a:lnTo>
                  <a:lnTo>
                    <a:pt x="124" y="85"/>
                  </a:lnTo>
                  <a:lnTo>
                    <a:pt x="101" y="94"/>
                  </a:lnTo>
                  <a:lnTo>
                    <a:pt x="82" y="102"/>
                  </a:lnTo>
                  <a:lnTo>
                    <a:pt x="93" y="97"/>
                  </a:lnTo>
                  <a:lnTo>
                    <a:pt x="131" y="84"/>
                  </a:lnTo>
                  <a:lnTo>
                    <a:pt x="172" y="68"/>
                  </a:lnTo>
                  <a:lnTo>
                    <a:pt x="180" y="64"/>
                  </a:lnTo>
                  <a:lnTo>
                    <a:pt x="188" y="59"/>
                  </a:lnTo>
                  <a:lnTo>
                    <a:pt x="178" y="71"/>
                  </a:lnTo>
                  <a:lnTo>
                    <a:pt x="194" y="66"/>
                  </a:lnTo>
                  <a:lnTo>
                    <a:pt x="180" y="83"/>
                  </a:lnTo>
                  <a:lnTo>
                    <a:pt x="177" y="86"/>
                  </a:lnTo>
                  <a:lnTo>
                    <a:pt x="172" y="89"/>
                  </a:lnTo>
                  <a:lnTo>
                    <a:pt x="153" y="97"/>
                  </a:lnTo>
                  <a:lnTo>
                    <a:pt x="132" y="105"/>
                  </a:lnTo>
                  <a:lnTo>
                    <a:pt x="92" y="120"/>
                  </a:lnTo>
                  <a:lnTo>
                    <a:pt x="56" y="133"/>
                  </a:lnTo>
                  <a:lnTo>
                    <a:pt x="0" y="151"/>
                  </a:lnTo>
                  <a:lnTo>
                    <a:pt x="67" y="127"/>
                  </a:lnTo>
                  <a:lnTo>
                    <a:pt x="135" y="103"/>
                  </a:lnTo>
                  <a:lnTo>
                    <a:pt x="161" y="94"/>
                  </a:lnTo>
                  <a:lnTo>
                    <a:pt x="177" y="83"/>
                  </a:lnTo>
                  <a:lnTo>
                    <a:pt x="191" y="80"/>
                  </a:lnTo>
                  <a:lnTo>
                    <a:pt x="193" y="80"/>
                  </a:lnTo>
                  <a:lnTo>
                    <a:pt x="115" y="122"/>
                  </a:lnTo>
                  <a:lnTo>
                    <a:pt x="176" y="93"/>
                  </a:lnTo>
                  <a:lnTo>
                    <a:pt x="190" y="92"/>
                  </a:lnTo>
                  <a:lnTo>
                    <a:pt x="173" y="108"/>
                  </a:lnTo>
                  <a:lnTo>
                    <a:pt x="188" y="105"/>
                  </a:lnTo>
                  <a:lnTo>
                    <a:pt x="165" y="121"/>
                  </a:lnTo>
                  <a:lnTo>
                    <a:pt x="150" y="133"/>
                  </a:lnTo>
                  <a:lnTo>
                    <a:pt x="124" y="142"/>
                  </a:lnTo>
                  <a:lnTo>
                    <a:pt x="86" y="154"/>
                  </a:lnTo>
                  <a:lnTo>
                    <a:pt x="52" y="165"/>
                  </a:lnTo>
                  <a:lnTo>
                    <a:pt x="26" y="172"/>
                  </a:lnTo>
                  <a:lnTo>
                    <a:pt x="7" y="176"/>
                  </a:lnTo>
                  <a:lnTo>
                    <a:pt x="117" y="146"/>
                  </a:lnTo>
                  <a:lnTo>
                    <a:pt x="142" y="138"/>
                  </a:lnTo>
                  <a:lnTo>
                    <a:pt x="153" y="131"/>
                  </a:lnTo>
                  <a:lnTo>
                    <a:pt x="171" y="120"/>
                  </a:lnTo>
                  <a:lnTo>
                    <a:pt x="188" y="109"/>
                  </a:lnTo>
                  <a:lnTo>
                    <a:pt x="170" y="124"/>
                  </a:lnTo>
                  <a:lnTo>
                    <a:pt x="184" y="119"/>
                  </a:lnTo>
                  <a:lnTo>
                    <a:pt x="169" y="132"/>
                  </a:lnTo>
                  <a:lnTo>
                    <a:pt x="182" y="129"/>
                  </a:lnTo>
                  <a:lnTo>
                    <a:pt x="167" y="143"/>
                  </a:lnTo>
                  <a:lnTo>
                    <a:pt x="184" y="138"/>
                  </a:lnTo>
                  <a:lnTo>
                    <a:pt x="169" y="146"/>
                  </a:lnTo>
                  <a:lnTo>
                    <a:pt x="150" y="157"/>
                  </a:lnTo>
                  <a:lnTo>
                    <a:pt x="135" y="160"/>
                  </a:lnTo>
                  <a:lnTo>
                    <a:pt x="88" y="174"/>
                  </a:lnTo>
                  <a:lnTo>
                    <a:pt x="45" y="181"/>
                  </a:lnTo>
                  <a:lnTo>
                    <a:pt x="92" y="173"/>
                  </a:lnTo>
                  <a:lnTo>
                    <a:pt x="131" y="161"/>
                  </a:lnTo>
                  <a:lnTo>
                    <a:pt x="169" y="150"/>
                  </a:lnTo>
                  <a:lnTo>
                    <a:pt x="180" y="144"/>
                  </a:lnTo>
                  <a:lnTo>
                    <a:pt x="165" y="156"/>
                  </a:lnTo>
                  <a:lnTo>
                    <a:pt x="177" y="154"/>
                  </a:lnTo>
                  <a:lnTo>
                    <a:pt x="169" y="159"/>
                  </a:lnTo>
                  <a:lnTo>
                    <a:pt x="166" y="167"/>
                  </a:lnTo>
                  <a:lnTo>
                    <a:pt x="172" y="165"/>
                  </a:lnTo>
                  <a:lnTo>
                    <a:pt x="163" y="171"/>
                  </a:lnTo>
                  <a:lnTo>
                    <a:pt x="135" y="181"/>
                  </a:lnTo>
                  <a:lnTo>
                    <a:pt x="117" y="183"/>
                  </a:lnTo>
                  <a:lnTo>
                    <a:pt x="93" y="185"/>
                  </a:lnTo>
                  <a:lnTo>
                    <a:pt x="139" y="180"/>
                  </a:lnTo>
                  <a:lnTo>
                    <a:pt x="169" y="170"/>
                  </a:lnTo>
                  <a:lnTo>
                    <a:pt x="177" y="163"/>
                  </a:lnTo>
                  <a:lnTo>
                    <a:pt x="165" y="178"/>
                  </a:lnTo>
                  <a:lnTo>
                    <a:pt x="177" y="175"/>
                  </a:lnTo>
                  <a:lnTo>
                    <a:pt x="170" y="184"/>
                  </a:lnTo>
                  <a:lnTo>
                    <a:pt x="158" y="195"/>
                  </a:lnTo>
                  <a:lnTo>
                    <a:pt x="82" y="214"/>
                  </a:lnTo>
                  <a:lnTo>
                    <a:pt x="158" y="197"/>
                  </a:lnTo>
                  <a:lnTo>
                    <a:pt x="166" y="191"/>
                  </a:lnTo>
                  <a:lnTo>
                    <a:pt x="170" y="187"/>
                  </a:lnTo>
                  <a:lnTo>
                    <a:pt x="183" y="182"/>
                  </a:lnTo>
                  <a:lnTo>
                    <a:pt x="191" y="191"/>
                  </a:lnTo>
                  <a:lnTo>
                    <a:pt x="194" y="175"/>
                  </a:lnTo>
                  <a:lnTo>
                    <a:pt x="207" y="16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56"/>
            <p:cNvSpPr>
              <a:spLocks/>
            </p:cNvSpPr>
            <p:nvPr/>
          </p:nvSpPr>
          <p:spPr bwMode="ltGray">
            <a:xfrm>
              <a:off x="1243" y="3670"/>
              <a:ext cx="217" cy="217"/>
            </a:xfrm>
            <a:custGeom>
              <a:avLst/>
              <a:gdLst>
                <a:gd name="T0" fmla="*/ 1 w 217"/>
                <a:gd name="T1" fmla="*/ 178 h 217"/>
                <a:gd name="T2" fmla="*/ 8 w 217"/>
                <a:gd name="T3" fmla="*/ 171 h 217"/>
                <a:gd name="T4" fmla="*/ 62 w 217"/>
                <a:gd name="T5" fmla="*/ 216 h 217"/>
                <a:gd name="T6" fmla="*/ 19 w 217"/>
                <a:gd name="T7" fmla="*/ 172 h 217"/>
                <a:gd name="T8" fmla="*/ 24 w 217"/>
                <a:gd name="T9" fmla="*/ 167 h 217"/>
                <a:gd name="T10" fmla="*/ 76 w 217"/>
                <a:gd name="T11" fmla="*/ 199 h 217"/>
                <a:gd name="T12" fmla="*/ 21 w 217"/>
                <a:gd name="T13" fmla="*/ 165 h 217"/>
                <a:gd name="T14" fmla="*/ 29 w 217"/>
                <a:gd name="T15" fmla="*/ 158 h 217"/>
                <a:gd name="T16" fmla="*/ 35 w 217"/>
                <a:gd name="T17" fmla="*/ 150 h 217"/>
                <a:gd name="T18" fmla="*/ 32 w 217"/>
                <a:gd name="T19" fmla="*/ 144 h 217"/>
                <a:gd name="T20" fmla="*/ 39 w 217"/>
                <a:gd name="T21" fmla="*/ 142 h 217"/>
                <a:gd name="T22" fmla="*/ 35 w 217"/>
                <a:gd name="T23" fmla="*/ 141 h 217"/>
                <a:gd name="T24" fmla="*/ 35 w 217"/>
                <a:gd name="T25" fmla="*/ 133 h 217"/>
                <a:gd name="T26" fmla="*/ 39 w 217"/>
                <a:gd name="T27" fmla="*/ 128 h 217"/>
                <a:gd name="T28" fmla="*/ 102 w 217"/>
                <a:gd name="T29" fmla="*/ 166 h 217"/>
                <a:gd name="T30" fmla="*/ 35 w 217"/>
                <a:gd name="T31" fmla="*/ 126 h 217"/>
                <a:gd name="T32" fmla="*/ 42 w 217"/>
                <a:gd name="T33" fmla="*/ 126 h 217"/>
                <a:gd name="T34" fmla="*/ 42 w 217"/>
                <a:gd name="T35" fmla="*/ 114 h 217"/>
                <a:gd name="T36" fmla="*/ 123 w 217"/>
                <a:gd name="T37" fmla="*/ 141 h 217"/>
                <a:gd name="T38" fmla="*/ 59 w 217"/>
                <a:gd name="T39" fmla="*/ 123 h 217"/>
                <a:gd name="T40" fmla="*/ 37 w 217"/>
                <a:gd name="T41" fmla="*/ 107 h 217"/>
                <a:gd name="T42" fmla="*/ 39 w 217"/>
                <a:gd name="T43" fmla="*/ 101 h 217"/>
                <a:gd name="T44" fmla="*/ 53 w 217"/>
                <a:gd name="T45" fmla="*/ 106 h 217"/>
                <a:gd name="T46" fmla="*/ 54 w 217"/>
                <a:gd name="T47" fmla="*/ 100 h 217"/>
                <a:gd name="T48" fmla="*/ 113 w 217"/>
                <a:gd name="T49" fmla="*/ 112 h 217"/>
                <a:gd name="T50" fmla="*/ 91 w 217"/>
                <a:gd name="T51" fmla="*/ 105 h 217"/>
                <a:gd name="T52" fmla="*/ 45 w 217"/>
                <a:gd name="T53" fmla="*/ 90 h 217"/>
                <a:gd name="T54" fmla="*/ 42 w 217"/>
                <a:gd name="T55" fmla="*/ 81 h 217"/>
                <a:gd name="T56" fmla="*/ 46 w 217"/>
                <a:gd name="T57" fmla="*/ 75 h 217"/>
                <a:gd name="T58" fmla="*/ 62 w 217"/>
                <a:gd name="T59" fmla="*/ 79 h 217"/>
                <a:gd name="T60" fmla="*/ 59 w 217"/>
                <a:gd name="T61" fmla="*/ 69 h 217"/>
                <a:gd name="T62" fmla="*/ 54 w 217"/>
                <a:gd name="T63" fmla="*/ 62 h 217"/>
                <a:gd name="T64" fmla="*/ 58 w 217"/>
                <a:gd name="T65" fmla="*/ 58 h 217"/>
                <a:gd name="T66" fmla="*/ 120 w 217"/>
                <a:gd name="T67" fmla="*/ 76 h 217"/>
                <a:gd name="T68" fmla="*/ 193 w 217"/>
                <a:gd name="T69" fmla="*/ 90 h 217"/>
                <a:gd name="T70" fmla="*/ 91 w 217"/>
                <a:gd name="T71" fmla="*/ 68 h 217"/>
                <a:gd name="T72" fmla="*/ 58 w 217"/>
                <a:gd name="T73" fmla="*/ 58 h 217"/>
                <a:gd name="T74" fmla="*/ 62 w 217"/>
                <a:gd name="T75" fmla="*/ 53 h 217"/>
                <a:gd name="T76" fmla="*/ 56 w 217"/>
                <a:gd name="T77" fmla="*/ 41 h 217"/>
                <a:gd name="T78" fmla="*/ 58 w 217"/>
                <a:gd name="T79" fmla="*/ 32 h 217"/>
                <a:gd name="T80" fmla="*/ 91 w 217"/>
                <a:gd name="T81" fmla="*/ 43 h 217"/>
                <a:gd name="T82" fmla="*/ 84 w 217"/>
                <a:gd name="T83" fmla="*/ 40 h 217"/>
                <a:gd name="T84" fmla="*/ 62 w 217"/>
                <a:gd name="T85" fmla="*/ 32 h 217"/>
                <a:gd name="T86" fmla="*/ 58 w 217"/>
                <a:gd name="T87" fmla="*/ 29 h 217"/>
                <a:gd name="T88" fmla="*/ 46 w 217"/>
                <a:gd name="T89" fmla="*/ 23 h 217"/>
                <a:gd name="T90" fmla="*/ 113 w 217"/>
                <a:gd name="T91" fmla="*/ 33 h 217"/>
                <a:gd name="T92" fmla="*/ 46 w 217"/>
                <a:gd name="T93" fmla="*/ 16 h 217"/>
                <a:gd name="T94" fmla="*/ 125 w 217"/>
                <a:gd name="T95" fmla="*/ 16 h 217"/>
                <a:gd name="T96" fmla="*/ 159 w 217"/>
                <a:gd name="T97" fmla="*/ 13 h 217"/>
                <a:gd name="T98" fmla="*/ 58 w 217"/>
                <a:gd name="T99" fmla="*/ 16 h 217"/>
                <a:gd name="T100" fmla="*/ 42 w 217"/>
                <a:gd name="T101" fmla="*/ 6 h 217"/>
                <a:gd name="T102" fmla="*/ 20 w 217"/>
                <a:gd name="T103" fmla="*/ 2 h 217"/>
                <a:gd name="T104" fmla="*/ 0 w 217"/>
                <a:gd name="T105" fmla="*/ 18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217">
                  <a:moveTo>
                    <a:pt x="0" y="188"/>
                  </a:moveTo>
                  <a:lnTo>
                    <a:pt x="1" y="178"/>
                  </a:lnTo>
                  <a:lnTo>
                    <a:pt x="13" y="183"/>
                  </a:lnTo>
                  <a:lnTo>
                    <a:pt x="8" y="171"/>
                  </a:lnTo>
                  <a:lnTo>
                    <a:pt x="20" y="172"/>
                  </a:lnTo>
                  <a:lnTo>
                    <a:pt x="62" y="216"/>
                  </a:lnTo>
                  <a:lnTo>
                    <a:pt x="24" y="178"/>
                  </a:lnTo>
                  <a:lnTo>
                    <a:pt x="19" y="172"/>
                  </a:lnTo>
                  <a:lnTo>
                    <a:pt x="16" y="166"/>
                  </a:lnTo>
                  <a:lnTo>
                    <a:pt x="24" y="167"/>
                  </a:lnTo>
                  <a:lnTo>
                    <a:pt x="48" y="179"/>
                  </a:lnTo>
                  <a:lnTo>
                    <a:pt x="76" y="199"/>
                  </a:lnTo>
                  <a:lnTo>
                    <a:pt x="35" y="172"/>
                  </a:lnTo>
                  <a:lnTo>
                    <a:pt x="21" y="165"/>
                  </a:lnTo>
                  <a:lnTo>
                    <a:pt x="20" y="155"/>
                  </a:lnTo>
                  <a:lnTo>
                    <a:pt x="29" y="158"/>
                  </a:lnTo>
                  <a:lnTo>
                    <a:pt x="27" y="147"/>
                  </a:lnTo>
                  <a:lnTo>
                    <a:pt x="35" y="150"/>
                  </a:lnTo>
                  <a:lnTo>
                    <a:pt x="72" y="189"/>
                  </a:lnTo>
                  <a:lnTo>
                    <a:pt x="32" y="144"/>
                  </a:lnTo>
                  <a:lnTo>
                    <a:pt x="27" y="137"/>
                  </a:lnTo>
                  <a:lnTo>
                    <a:pt x="39" y="142"/>
                  </a:lnTo>
                  <a:lnTo>
                    <a:pt x="69" y="164"/>
                  </a:lnTo>
                  <a:lnTo>
                    <a:pt x="35" y="141"/>
                  </a:lnTo>
                  <a:lnTo>
                    <a:pt x="24" y="129"/>
                  </a:lnTo>
                  <a:lnTo>
                    <a:pt x="35" y="133"/>
                  </a:lnTo>
                  <a:lnTo>
                    <a:pt x="27" y="126"/>
                  </a:lnTo>
                  <a:lnTo>
                    <a:pt x="39" y="128"/>
                  </a:lnTo>
                  <a:lnTo>
                    <a:pt x="49" y="141"/>
                  </a:lnTo>
                  <a:lnTo>
                    <a:pt x="102" y="166"/>
                  </a:lnTo>
                  <a:lnTo>
                    <a:pt x="46" y="137"/>
                  </a:lnTo>
                  <a:lnTo>
                    <a:pt x="35" y="126"/>
                  </a:lnTo>
                  <a:lnTo>
                    <a:pt x="32" y="120"/>
                  </a:lnTo>
                  <a:lnTo>
                    <a:pt x="42" y="126"/>
                  </a:lnTo>
                  <a:lnTo>
                    <a:pt x="35" y="113"/>
                  </a:lnTo>
                  <a:lnTo>
                    <a:pt x="42" y="114"/>
                  </a:lnTo>
                  <a:lnTo>
                    <a:pt x="48" y="121"/>
                  </a:lnTo>
                  <a:lnTo>
                    <a:pt x="123" y="141"/>
                  </a:lnTo>
                  <a:lnTo>
                    <a:pt x="83" y="129"/>
                  </a:lnTo>
                  <a:lnTo>
                    <a:pt x="59" y="123"/>
                  </a:lnTo>
                  <a:lnTo>
                    <a:pt x="53" y="120"/>
                  </a:lnTo>
                  <a:lnTo>
                    <a:pt x="37" y="107"/>
                  </a:lnTo>
                  <a:lnTo>
                    <a:pt x="42" y="109"/>
                  </a:lnTo>
                  <a:lnTo>
                    <a:pt x="39" y="101"/>
                  </a:lnTo>
                  <a:lnTo>
                    <a:pt x="37" y="103"/>
                  </a:lnTo>
                  <a:lnTo>
                    <a:pt x="53" y="106"/>
                  </a:lnTo>
                  <a:lnTo>
                    <a:pt x="42" y="98"/>
                  </a:lnTo>
                  <a:lnTo>
                    <a:pt x="54" y="100"/>
                  </a:lnTo>
                  <a:lnTo>
                    <a:pt x="82" y="103"/>
                  </a:lnTo>
                  <a:lnTo>
                    <a:pt x="113" y="112"/>
                  </a:lnTo>
                  <a:lnTo>
                    <a:pt x="189" y="139"/>
                  </a:lnTo>
                  <a:lnTo>
                    <a:pt x="91" y="105"/>
                  </a:lnTo>
                  <a:lnTo>
                    <a:pt x="54" y="98"/>
                  </a:lnTo>
                  <a:lnTo>
                    <a:pt x="45" y="90"/>
                  </a:lnTo>
                  <a:lnTo>
                    <a:pt x="59" y="94"/>
                  </a:lnTo>
                  <a:lnTo>
                    <a:pt x="42" y="81"/>
                  </a:lnTo>
                  <a:lnTo>
                    <a:pt x="54" y="82"/>
                  </a:lnTo>
                  <a:lnTo>
                    <a:pt x="46" y="75"/>
                  </a:lnTo>
                  <a:lnTo>
                    <a:pt x="48" y="73"/>
                  </a:lnTo>
                  <a:lnTo>
                    <a:pt x="62" y="79"/>
                  </a:lnTo>
                  <a:lnTo>
                    <a:pt x="48" y="69"/>
                  </a:lnTo>
                  <a:lnTo>
                    <a:pt x="59" y="69"/>
                  </a:lnTo>
                  <a:lnTo>
                    <a:pt x="46" y="62"/>
                  </a:lnTo>
                  <a:lnTo>
                    <a:pt x="54" y="62"/>
                  </a:lnTo>
                  <a:lnTo>
                    <a:pt x="46" y="58"/>
                  </a:lnTo>
                  <a:lnTo>
                    <a:pt x="58" y="58"/>
                  </a:lnTo>
                  <a:lnTo>
                    <a:pt x="81" y="67"/>
                  </a:lnTo>
                  <a:lnTo>
                    <a:pt x="120" y="76"/>
                  </a:lnTo>
                  <a:lnTo>
                    <a:pt x="159" y="84"/>
                  </a:lnTo>
                  <a:lnTo>
                    <a:pt x="193" y="90"/>
                  </a:lnTo>
                  <a:lnTo>
                    <a:pt x="110" y="73"/>
                  </a:lnTo>
                  <a:lnTo>
                    <a:pt x="91" y="68"/>
                  </a:lnTo>
                  <a:lnTo>
                    <a:pt x="62" y="61"/>
                  </a:lnTo>
                  <a:lnTo>
                    <a:pt x="58" y="58"/>
                  </a:lnTo>
                  <a:lnTo>
                    <a:pt x="50" y="51"/>
                  </a:lnTo>
                  <a:lnTo>
                    <a:pt x="62" y="53"/>
                  </a:lnTo>
                  <a:lnTo>
                    <a:pt x="48" y="41"/>
                  </a:lnTo>
                  <a:lnTo>
                    <a:pt x="56" y="41"/>
                  </a:lnTo>
                  <a:lnTo>
                    <a:pt x="46" y="32"/>
                  </a:lnTo>
                  <a:lnTo>
                    <a:pt x="58" y="32"/>
                  </a:lnTo>
                  <a:lnTo>
                    <a:pt x="65" y="37"/>
                  </a:lnTo>
                  <a:lnTo>
                    <a:pt x="91" y="43"/>
                  </a:lnTo>
                  <a:lnTo>
                    <a:pt x="167" y="57"/>
                  </a:lnTo>
                  <a:lnTo>
                    <a:pt x="84" y="40"/>
                  </a:lnTo>
                  <a:lnTo>
                    <a:pt x="65" y="36"/>
                  </a:lnTo>
                  <a:lnTo>
                    <a:pt x="62" y="32"/>
                  </a:lnTo>
                  <a:lnTo>
                    <a:pt x="50" y="27"/>
                  </a:lnTo>
                  <a:lnTo>
                    <a:pt x="58" y="29"/>
                  </a:lnTo>
                  <a:lnTo>
                    <a:pt x="39" y="21"/>
                  </a:lnTo>
                  <a:lnTo>
                    <a:pt x="46" y="23"/>
                  </a:lnTo>
                  <a:lnTo>
                    <a:pt x="64" y="23"/>
                  </a:lnTo>
                  <a:lnTo>
                    <a:pt x="113" y="33"/>
                  </a:lnTo>
                  <a:lnTo>
                    <a:pt x="62" y="23"/>
                  </a:lnTo>
                  <a:lnTo>
                    <a:pt x="46" y="16"/>
                  </a:lnTo>
                  <a:lnTo>
                    <a:pt x="62" y="16"/>
                  </a:lnTo>
                  <a:lnTo>
                    <a:pt x="125" y="16"/>
                  </a:lnTo>
                  <a:lnTo>
                    <a:pt x="216" y="8"/>
                  </a:lnTo>
                  <a:lnTo>
                    <a:pt x="159" y="13"/>
                  </a:lnTo>
                  <a:lnTo>
                    <a:pt x="81" y="17"/>
                  </a:lnTo>
                  <a:lnTo>
                    <a:pt x="58" y="16"/>
                  </a:lnTo>
                  <a:lnTo>
                    <a:pt x="50" y="12"/>
                  </a:lnTo>
                  <a:lnTo>
                    <a:pt x="42" y="6"/>
                  </a:lnTo>
                  <a:lnTo>
                    <a:pt x="25" y="0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0" y="188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57"/>
            <p:cNvSpPr>
              <a:spLocks/>
            </p:cNvSpPr>
            <p:nvPr/>
          </p:nvSpPr>
          <p:spPr bwMode="ltGray">
            <a:xfrm>
              <a:off x="1245" y="3887"/>
              <a:ext cx="58" cy="164"/>
            </a:xfrm>
            <a:custGeom>
              <a:avLst/>
              <a:gdLst>
                <a:gd name="T0" fmla="*/ 11 w 58"/>
                <a:gd name="T1" fmla="*/ 0 h 164"/>
                <a:gd name="T2" fmla="*/ 22 w 58"/>
                <a:gd name="T3" fmla="*/ 12 h 164"/>
                <a:gd name="T4" fmla="*/ 34 w 58"/>
                <a:gd name="T5" fmla="*/ 32 h 164"/>
                <a:gd name="T6" fmla="*/ 46 w 58"/>
                <a:gd name="T7" fmla="*/ 59 h 164"/>
                <a:gd name="T8" fmla="*/ 57 w 58"/>
                <a:gd name="T9" fmla="*/ 94 h 164"/>
                <a:gd name="T10" fmla="*/ 57 w 58"/>
                <a:gd name="T11" fmla="*/ 130 h 164"/>
                <a:gd name="T12" fmla="*/ 51 w 58"/>
                <a:gd name="T13" fmla="*/ 163 h 164"/>
                <a:gd name="T14" fmla="*/ 46 w 58"/>
                <a:gd name="T15" fmla="*/ 163 h 164"/>
                <a:gd name="T16" fmla="*/ 51 w 58"/>
                <a:gd name="T17" fmla="*/ 130 h 164"/>
                <a:gd name="T18" fmla="*/ 51 w 58"/>
                <a:gd name="T19" fmla="*/ 103 h 164"/>
                <a:gd name="T20" fmla="*/ 39 w 58"/>
                <a:gd name="T21" fmla="*/ 73 h 164"/>
                <a:gd name="T22" fmla="*/ 22 w 58"/>
                <a:gd name="T23" fmla="*/ 44 h 164"/>
                <a:gd name="T24" fmla="*/ 0 w 58"/>
                <a:gd name="T25" fmla="*/ 7 h 164"/>
                <a:gd name="T26" fmla="*/ 11 w 58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164">
                  <a:moveTo>
                    <a:pt x="11" y="0"/>
                  </a:moveTo>
                  <a:lnTo>
                    <a:pt x="22" y="12"/>
                  </a:lnTo>
                  <a:lnTo>
                    <a:pt x="34" y="32"/>
                  </a:lnTo>
                  <a:lnTo>
                    <a:pt x="46" y="59"/>
                  </a:lnTo>
                  <a:lnTo>
                    <a:pt x="57" y="94"/>
                  </a:lnTo>
                  <a:lnTo>
                    <a:pt x="57" y="130"/>
                  </a:lnTo>
                  <a:lnTo>
                    <a:pt x="51" y="163"/>
                  </a:lnTo>
                  <a:lnTo>
                    <a:pt x="46" y="163"/>
                  </a:lnTo>
                  <a:lnTo>
                    <a:pt x="51" y="130"/>
                  </a:lnTo>
                  <a:lnTo>
                    <a:pt x="51" y="103"/>
                  </a:lnTo>
                  <a:lnTo>
                    <a:pt x="39" y="73"/>
                  </a:lnTo>
                  <a:lnTo>
                    <a:pt x="22" y="44"/>
                  </a:lnTo>
                  <a:lnTo>
                    <a:pt x="0" y="7"/>
                  </a:lnTo>
                  <a:lnTo>
                    <a:pt x="11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58"/>
            <p:cNvSpPr>
              <a:spLocks/>
            </p:cNvSpPr>
            <p:nvPr/>
          </p:nvSpPr>
          <p:spPr bwMode="ltGray">
            <a:xfrm>
              <a:off x="287" y="3721"/>
              <a:ext cx="156" cy="308"/>
            </a:xfrm>
            <a:custGeom>
              <a:avLst/>
              <a:gdLst>
                <a:gd name="T0" fmla="*/ 152 w 156"/>
                <a:gd name="T1" fmla="*/ 47 h 308"/>
                <a:gd name="T2" fmla="*/ 141 w 156"/>
                <a:gd name="T3" fmla="*/ 27 h 308"/>
                <a:gd name="T4" fmla="*/ 136 w 156"/>
                <a:gd name="T5" fmla="*/ 19 h 308"/>
                <a:gd name="T6" fmla="*/ 125 w 156"/>
                <a:gd name="T7" fmla="*/ 13 h 308"/>
                <a:gd name="T8" fmla="*/ 114 w 156"/>
                <a:gd name="T9" fmla="*/ 7 h 308"/>
                <a:gd name="T10" fmla="*/ 100 w 156"/>
                <a:gd name="T11" fmla="*/ 1 h 308"/>
                <a:gd name="T12" fmla="*/ 87 w 156"/>
                <a:gd name="T13" fmla="*/ 0 h 308"/>
                <a:gd name="T14" fmla="*/ 76 w 156"/>
                <a:gd name="T15" fmla="*/ 2 h 308"/>
                <a:gd name="T16" fmla="*/ 63 w 156"/>
                <a:gd name="T17" fmla="*/ 5 h 308"/>
                <a:gd name="T18" fmla="*/ 48 w 156"/>
                <a:gd name="T19" fmla="*/ 11 h 308"/>
                <a:gd name="T20" fmla="*/ 40 w 156"/>
                <a:gd name="T21" fmla="*/ 23 h 308"/>
                <a:gd name="T22" fmla="*/ 30 w 156"/>
                <a:gd name="T23" fmla="*/ 39 h 308"/>
                <a:gd name="T24" fmla="*/ 21 w 156"/>
                <a:gd name="T25" fmla="*/ 51 h 308"/>
                <a:gd name="T26" fmla="*/ 14 w 156"/>
                <a:gd name="T27" fmla="*/ 65 h 308"/>
                <a:gd name="T28" fmla="*/ 5 w 156"/>
                <a:gd name="T29" fmla="*/ 82 h 308"/>
                <a:gd name="T30" fmla="*/ 0 w 156"/>
                <a:gd name="T31" fmla="*/ 119 h 308"/>
                <a:gd name="T32" fmla="*/ 2 w 156"/>
                <a:gd name="T33" fmla="*/ 147 h 308"/>
                <a:gd name="T34" fmla="*/ 9 w 156"/>
                <a:gd name="T35" fmla="*/ 188 h 308"/>
                <a:gd name="T36" fmla="*/ 21 w 156"/>
                <a:gd name="T37" fmla="*/ 223 h 308"/>
                <a:gd name="T38" fmla="*/ 48 w 156"/>
                <a:gd name="T39" fmla="*/ 307 h 308"/>
                <a:gd name="T40" fmla="*/ 38 w 156"/>
                <a:gd name="T41" fmla="*/ 217 h 308"/>
                <a:gd name="T42" fmla="*/ 32 w 156"/>
                <a:gd name="T43" fmla="*/ 186 h 308"/>
                <a:gd name="T44" fmla="*/ 29 w 156"/>
                <a:gd name="T45" fmla="*/ 159 h 308"/>
                <a:gd name="T46" fmla="*/ 27 w 156"/>
                <a:gd name="T47" fmla="*/ 130 h 308"/>
                <a:gd name="T48" fmla="*/ 30 w 156"/>
                <a:gd name="T49" fmla="*/ 97 h 308"/>
                <a:gd name="T50" fmla="*/ 35 w 156"/>
                <a:gd name="T51" fmla="*/ 73 h 308"/>
                <a:gd name="T52" fmla="*/ 41 w 156"/>
                <a:gd name="T53" fmla="*/ 42 h 308"/>
                <a:gd name="T54" fmla="*/ 53 w 156"/>
                <a:gd name="T55" fmla="*/ 27 h 308"/>
                <a:gd name="T56" fmla="*/ 67 w 156"/>
                <a:gd name="T57" fmla="*/ 21 h 308"/>
                <a:gd name="T58" fmla="*/ 106 w 156"/>
                <a:gd name="T59" fmla="*/ 19 h 308"/>
                <a:gd name="T60" fmla="*/ 129 w 156"/>
                <a:gd name="T61" fmla="*/ 29 h 308"/>
                <a:gd name="T62" fmla="*/ 155 w 156"/>
                <a:gd name="T63" fmla="*/ 51 h 308"/>
                <a:gd name="T64" fmla="*/ 152 w 156"/>
                <a:gd name="T65" fmla="*/ 4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6" h="308">
                  <a:moveTo>
                    <a:pt x="152" y="47"/>
                  </a:moveTo>
                  <a:lnTo>
                    <a:pt x="141" y="27"/>
                  </a:lnTo>
                  <a:lnTo>
                    <a:pt x="136" y="19"/>
                  </a:lnTo>
                  <a:lnTo>
                    <a:pt x="125" y="13"/>
                  </a:lnTo>
                  <a:lnTo>
                    <a:pt x="114" y="7"/>
                  </a:lnTo>
                  <a:lnTo>
                    <a:pt x="100" y="1"/>
                  </a:lnTo>
                  <a:lnTo>
                    <a:pt x="87" y="0"/>
                  </a:lnTo>
                  <a:lnTo>
                    <a:pt x="76" y="2"/>
                  </a:lnTo>
                  <a:lnTo>
                    <a:pt x="63" y="5"/>
                  </a:lnTo>
                  <a:lnTo>
                    <a:pt x="48" y="11"/>
                  </a:lnTo>
                  <a:lnTo>
                    <a:pt x="40" y="23"/>
                  </a:lnTo>
                  <a:lnTo>
                    <a:pt x="30" y="39"/>
                  </a:lnTo>
                  <a:lnTo>
                    <a:pt x="21" y="51"/>
                  </a:lnTo>
                  <a:lnTo>
                    <a:pt x="14" y="65"/>
                  </a:lnTo>
                  <a:lnTo>
                    <a:pt x="5" y="82"/>
                  </a:lnTo>
                  <a:lnTo>
                    <a:pt x="0" y="119"/>
                  </a:lnTo>
                  <a:lnTo>
                    <a:pt x="2" y="147"/>
                  </a:lnTo>
                  <a:lnTo>
                    <a:pt x="9" y="188"/>
                  </a:lnTo>
                  <a:lnTo>
                    <a:pt x="21" y="223"/>
                  </a:lnTo>
                  <a:lnTo>
                    <a:pt x="48" y="307"/>
                  </a:lnTo>
                  <a:lnTo>
                    <a:pt x="38" y="217"/>
                  </a:lnTo>
                  <a:lnTo>
                    <a:pt x="32" y="186"/>
                  </a:lnTo>
                  <a:lnTo>
                    <a:pt x="29" y="159"/>
                  </a:lnTo>
                  <a:lnTo>
                    <a:pt x="27" y="130"/>
                  </a:lnTo>
                  <a:lnTo>
                    <a:pt x="30" y="97"/>
                  </a:lnTo>
                  <a:lnTo>
                    <a:pt x="35" y="73"/>
                  </a:lnTo>
                  <a:lnTo>
                    <a:pt x="41" y="42"/>
                  </a:lnTo>
                  <a:lnTo>
                    <a:pt x="53" y="27"/>
                  </a:lnTo>
                  <a:lnTo>
                    <a:pt x="67" y="21"/>
                  </a:lnTo>
                  <a:lnTo>
                    <a:pt x="106" y="19"/>
                  </a:lnTo>
                  <a:lnTo>
                    <a:pt x="129" y="29"/>
                  </a:lnTo>
                  <a:lnTo>
                    <a:pt x="155" y="51"/>
                  </a:lnTo>
                  <a:lnTo>
                    <a:pt x="152" y="47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59"/>
            <p:cNvSpPr>
              <a:spLocks/>
            </p:cNvSpPr>
            <p:nvPr/>
          </p:nvSpPr>
          <p:spPr bwMode="ltGray">
            <a:xfrm>
              <a:off x="400" y="3502"/>
              <a:ext cx="160" cy="302"/>
            </a:xfrm>
            <a:custGeom>
              <a:avLst/>
              <a:gdLst>
                <a:gd name="T0" fmla="*/ 46 w 160"/>
                <a:gd name="T1" fmla="*/ 301 h 302"/>
                <a:gd name="T2" fmla="*/ 35 w 160"/>
                <a:gd name="T3" fmla="*/ 249 h 302"/>
                <a:gd name="T4" fmla="*/ 30 w 160"/>
                <a:gd name="T5" fmla="*/ 227 h 302"/>
                <a:gd name="T6" fmla="*/ 19 w 160"/>
                <a:gd name="T7" fmla="*/ 199 h 302"/>
                <a:gd name="T8" fmla="*/ 8 w 160"/>
                <a:gd name="T9" fmla="*/ 174 h 302"/>
                <a:gd name="T10" fmla="*/ 1 w 160"/>
                <a:gd name="T11" fmla="*/ 158 h 302"/>
                <a:gd name="T12" fmla="*/ 0 w 160"/>
                <a:gd name="T13" fmla="*/ 143 h 302"/>
                <a:gd name="T14" fmla="*/ 2 w 160"/>
                <a:gd name="T15" fmla="*/ 120 h 302"/>
                <a:gd name="T16" fmla="*/ 5 w 160"/>
                <a:gd name="T17" fmla="*/ 98 h 302"/>
                <a:gd name="T18" fmla="*/ 21 w 160"/>
                <a:gd name="T19" fmla="*/ 41 h 302"/>
                <a:gd name="T20" fmla="*/ 30 w 160"/>
                <a:gd name="T21" fmla="*/ 27 h 302"/>
                <a:gd name="T22" fmla="*/ 45 w 160"/>
                <a:gd name="T23" fmla="*/ 12 h 302"/>
                <a:gd name="T24" fmla="*/ 57 w 160"/>
                <a:gd name="T25" fmla="*/ 3 h 302"/>
                <a:gd name="T26" fmla="*/ 74 w 160"/>
                <a:gd name="T27" fmla="*/ 0 h 302"/>
                <a:gd name="T28" fmla="*/ 86 w 160"/>
                <a:gd name="T29" fmla="*/ 6 h 302"/>
                <a:gd name="T30" fmla="*/ 103 w 160"/>
                <a:gd name="T31" fmla="*/ 12 h 302"/>
                <a:gd name="T32" fmla="*/ 119 w 160"/>
                <a:gd name="T33" fmla="*/ 30 h 302"/>
                <a:gd name="T34" fmla="*/ 125 w 160"/>
                <a:gd name="T35" fmla="*/ 43 h 302"/>
                <a:gd name="T36" fmla="*/ 135 w 160"/>
                <a:gd name="T37" fmla="*/ 61 h 302"/>
                <a:gd name="T38" fmla="*/ 143 w 160"/>
                <a:gd name="T39" fmla="*/ 76 h 302"/>
                <a:gd name="T40" fmla="*/ 157 w 160"/>
                <a:gd name="T41" fmla="*/ 155 h 302"/>
                <a:gd name="T42" fmla="*/ 159 w 160"/>
                <a:gd name="T43" fmla="*/ 170 h 302"/>
                <a:gd name="T44" fmla="*/ 156 w 160"/>
                <a:gd name="T45" fmla="*/ 197 h 302"/>
                <a:gd name="T46" fmla="*/ 147 w 160"/>
                <a:gd name="T47" fmla="*/ 270 h 302"/>
                <a:gd name="T48" fmla="*/ 148 w 160"/>
                <a:gd name="T49" fmla="*/ 198 h 302"/>
                <a:gd name="T50" fmla="*/ 143 w 160"/>
                <a:gd name="T51" fmla="*/ 166 h 302"/>
                <a:gd name="T52" fmla="*/ 139 w 160"/>
                <a:gd name="T53" fmla="*/ 147 h 302"/>
                <a:gd name="T54" fmla="*/ 133 w 160"/>
                <a:gd name="T55" fmla="*/ 120 h 302"/>
                <a:gd name="T56" fmla="*/ 126 w 160"/>
                <a:gd name="T57" fmla="*/ 94 h 302"/>
                <a:gd name="T58" fmla="*/ 117 w 160"/>
                <a:gd name="T59" fmla="*/ 69 h 302"/>
                <a:gd name="T60" fmla="*/ 106 w 160"/>
                <a:gd name="T61" fmla="*/ 46 h 302"/>
                <a:gd name="T62" fmla="*/ 96 w 160"/>
                <a:gd name="T63" fmla="*/ 24 h 302"/>
                <a:gd name="T64" fmla="*/ 86 w 160"/>
                <a:gd name="T65" fmla="*/ 12 h 302"/>
                <a:gd name="T66" fmla="*/ 75 w 160"/>
                <a:gd name="T67" fmla="*/ 8 h 302"/>
                <a:gd name="T68" fmla="*/ 64 w 160"/>
                <a:gd name="T69" fmla="*/ 12 h 302"/>
                <a:gd name="T70" fmla="*/ 56 w 160"/>
                <a:gd name="T71" fmla="*/ 24 h 302"/>
                <a:gd name="T72" fmla="*/ 51 w 160"/>
                <a:gd name="T73" fmla="*/ 43 h 302"/>
                <a:gd name="T74" fmla="*/ 51 w 160"/>
                <a:gd name="T75" fmla="*/ 57 h 302"/>
                <a:gd name="T76" fmla="*/ 47 w 160"/>
                <a:gd name="T77" fmla="*/ 85 h 302"/>
                <a:gd name="T78" fmla="*/ 43 w 160"/>
                <a:gd name="T79" fmla="*/ 102 h 302"/>
                <a:gd name="T80" fmla="*/ 32 w 160"/>
                <a:gd name="T81" fmla="*/ 129 h 302"/>
                <a:gd name="T82" fmla="*/ 30 w 160"/>
                <a:gd name="T83" fmla="*/ 143 h 302"/>
                <a:gd name="T84" fmla="*/ 28 w 160"/>
                <a:gd name="T85" fmla="*/ 157 h 302"/>
                <a:gd name="T86" fmla="*/ 28 w 160"/>
                <a:gd name="T87" fmla="*/ 177 h 302"/>
                <a:gd name="T88" fmla="*/ 47 w 160"/>
                <a:gd name="T89" fmla="*/ 244 h 302"/>
                <a:gd name="T90" fmla="*/ 46 w 160"/>
                <a:gd name="T91" fmla="*/ 30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0" h="302">
                  <a:moveTo>
                    <a:pt x="46" y="301"/>
                  </a:moveTo>
                  <a:lnTo>
                    <a:pt x="35" y="249"/>
                  </a:lnTo>
                  <a:lnTo>
                    <a:pt x="30" y="227"/>
                  </a:lnTo>
                  <a:lnTo>
                    <a:pt x="19" y="199"/>
                  </a:lnTo>
                  <a:lnTo>
                    <a:pt x="8" y="174"/>
                  </a:lnTo>
                  <a:lnTo>
                    <a:pt x="1" y="158"/>
                  </a:lnTo>
                  <a:lnTo>
                    <a:pt x="0" y="143"/>
                  </a:lnTo>
                  <a:lnTo>
                    <a:pt x="2" y="120"/>
                  </a:lnTo>
                  <a:lnTo>
                    <a:pt x="5" y="98"/>
                  </a:lnTo>
                  <a:lnTo>
                    <a:pt x="21" y="41"/>
                  </a:lnTo>
                  <a:lnTo>
                    <a:pt x="30" y="27"/>
                  </a:lnTo>
                  <a:lnTo>
                    <a:pt x="45" y="12"/>
                  </a:lnTo>
                  <a:lnTo>
                    <a:pt x="57" y="3"/>
                  </a:lnTo>
                  <a:lnTo>
                    <a:pt x="74" y="0"/>
                  </a:lnTo>
                  <a:lnTo>
                    <a:pt x="86" y="6"/>
                  </a:lnTo>
                  <a:lnTo>
                    <a:pt x="103" y="12"/>
                  </a:lnTo>
                  <a:lnTo>
                    <a:pt x="119" y="30"/>
                  </a:lnTo>
                  <a:lnTo>
                    <a:pt x="125" y="43"/>
                  </a:lnTo>
                  <a:lnTo>
                    <a:pt x="135" y="61"/>
                  </a:lnTo>
                  <a:lnTo>
                    <a:pt x="143" y="76"/>
                  </a:lnTo>
                  <a:lnTo>
                    <a:pt x="157" y="155"/>
                  </a:lnTo>
                  <a:lnTo>
                    <a:pt x="159" y="170"/>
                  </a:lnTo>
                  <a:lnTo>
                    <a:pt x="156" y="197"/>
                  </a:lnTo>
                  <a:lnTo>
                    <a:pt x="147" y="270"/>
                  </a:lnTo>
                  <a:lnTo>
                    <a:pt x="148" y="198"/>
                  </a:lnTo>
                  <a:lnTo>
                    <a:pt x="143" y="166"/>
                  </a:lnTo>
                  <a:lnTo>
                    <a:pt x="139" y="147"/>
                  </a:lnTo>
                  <a:lnTo>
                    <a:pt x="133" y="120"/>
                  </a:lnTo>
                  <a:lnTo>
                    <a:pt x="126" y="94"/>
                  </a:lnTo>
                  <a:lnTo>
                    <a:pt x="117" y="69"/>
                  </a:lnTo>
                  <a:lnTo>
                    <a:pt x="106" y="46"/>
                  </a:lnTo>
                  <a:lnTo>
                    <a:pt x="96" y="24"/>
                  </a:lnTo>
                  <a:lnTo>
                    <a:pt x="86" y="12"/>
                  </a:lnTo>
                  <a:lnTo>
                    <a:pt x="75" y="8"/>
                  </a:lnTo>
                  <a:lnTo>
                    <a:pt x="64" y="12"/>
                  </a:lnTo>
                  <a:lnTo>
                    <a:pt x="56" y="24"/>
                  </a:lnTo>
                  <a:lnTo>
                    <a:pt x="51" y="43"/>
                  </a:lnTo>
                  <a:lnTo>
                    <a:pt x="51" y="57"/>
                  </a:lnTo>
                  <a:lnTo>
                    <a:pt x="47" y="85"/>
                  </a:lnTo>
                  <a:lnTo>
                    <a:pt x="43" y="102"/>
                  </a:lnTo>
                  <a:lnTo>
                    <a:pt x="32" y="129"/>
                  </a:lnTo>
                  <a:lnTo>
                    <a:pt x="30" y="143"/>
                  </a:lnTo>
                  <a:lnTo>
                    <a:pt x="28" y="157"/>
                  </a:lnTo>
                  <a:lnTo>
                    <a:pt x="28" y="177"/>
                  </a:lnTo>
                  <a:lnTo>
                    <a:pt x="47" y="244"/>
                  </a:lnTo>
                  <a:lnTo>
                    <a:pt x="46" y="301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" name="Group 62"/>
            <p:cNvGrpSpPr>
              <a:grpSpLocks/>
            </p:cNvGrpSpPr>
            <p:nvPr/>
          </p:nvGrpSpPr>
          <p:grpSpPr bwMode="auto">
            <a:xfrm>
              <a:off x="487" y="3200"/>
              <a:ext cx="385" cy="440"/>
              <a:chOff x="487" y="3200"/>
              <a:chExt cx="385" cy="440"/>
            </a:xfrm>
          </p:grpSpPr>
          <p:sp>
            <p:nvSpPr>
              <p:cNvPr id="81" name="Freeform 60"/>
              <p:cNvSpPr>
                <a:spLocks/>
              </p:cNvSpPr>
              <p:nvPr/>
            </p:nvSpPr>
            <p:spPr bwMode="ltGray">
              <a:xfrm>
                <a:off x="487" y="3200"/>
                <a:ext cx="212" cy="438"/>
              </a:xfrm>
              <a:custGeom>
                <a:avLst/>
                <a:gdLst>
                  <a:gd name="T0" fmla="*/ 198 w 212"/>
                  <a:gd name="T1" fmla="*/ 10 h 438"/>
                  <a:gd name="T2" fmla="*/ 197 w 212"/>
                  <a:gd name="T3" fmla="*/ 0 h 438"/>
                  <a:gd name="T4" fmla="*/ 182 w 212"/>
                  <a:gd name="T5" fmla="*/ 3 h 438"/>
                  <a:gd name="T6" fmla="*/ 173 w 212"/>
                  <a:gd name="T7" fmla="*/ 15 h 438"/>
                  <a:gd name="T8" fmla="*/ 5 w 212"/>
                  <a:gd name="T9" fmla="*/ 95 h 438"/>
                  <a:gd name="T10" fmla="*/ 155 w 212"/>
                  <a:gd name="T11" fmla="*/ 38 h 438"/>
                  <a:gd name="T12" fmla="*/ 157 w 212"/>
                  <a:gd name="T13" fmla="*/ 49 h 438"/>
                  <a:gd name="T14" fmla="*/ 84 w 212"/>
                  <a:gd name="T15" fmla="*/ 118 h 438"/>
                  <a:gd name="T16" fmla="*/ 174 w 212"/>
                  <a:gd name="T17" fmla="*/ 63 h 438"/>
                  <a:gd name="T18" fmla="*/ 162 w 212"/>
                  <a:gd name="T19" fmla="*/ 86 h 438"/>
                  <a:gd name="T20" fmla="*/ 134 w 212"/>
                  <a:gd name="T21" fmla="*/ 123 h 438"/>
                  <a:gd name="T22" fmla="*/ 46 w 212"/>
                  <a:gd name="T23" fmla="*/ 223 h 438"/>
                  <a:gd name="T24" fmla="*/ 49 w 212"/>
                  <a:gd name="T25" fmla="*/ 215 h 438"/>
                  <a:gd name="T26" fmla="*/ 106 w 212"/>
                  <a:gd name="T27" fmla="*/ 153 h 438"/>
                  <a:gd name="T28" fmla="*/ 152 w 212"/>
                  <a:gd name="T29" fmla="*/ 105 h 438"/>
                  <a:gd name="T30" fmla="*/ 173 w 212"/>
                  <a:gd name="T31" fmla="*/ 82 h 438"/>
                  <a:gd name="T32" fmla="*/ 177 w 212"/>
                  <a:gd name="T33" fmla="*/ 90 h 438"/>
                  <a:gd name="T34" fmla="*/ 152 w 212"/>
                  <a:gd name="T35" fmla="*/ 120 h 438"/>
                  <a:gd name="T36" fmla="*/ 117 w 212"/>
                  <a:gd name="T37" fmla="*/ 162 h 438"/>
                  <a:gd name="T38" fmla="*/ 162 w 212"/>
                  <a:gd name="T39" fmla="*/ 105 h 438"/>
                  <a:gd name="T40" fmla="*/ 177 w 212"/>
                  <a:gd name="T41" fmla="*/ 90 h 438"/>
                  <a:gd name="T42" fmla="*/ 178 w 212"/>
                  <a:gd name="T43" fmla="*/ 106 h 438"/>
                  <a:gd name="T44" fmla="*/ 162 w 212"/>
                  <a:gd name="T45" fmla="*/ 135 h 438"/>
                  <a:gd name="T46" fmla="*/ 117 w 212"/>
                  <a:gd name="T47" fmla="*/ 174 h 438"/>
                  <a:gd name="T48" fmla="*/ 77 w 212"/>
                  <a:gd name="T49" fmla="*/ 208 h 438"/>
                  <a:gd name="T50" fmla="*/ 123 w 212"/>
                  <a:gd name="T51" fmla="*/ 172 h 438"/>
                  <a:gd name="T52" fmla="*/ 169 w 212"/>
                  <a:gd name="T53" fmla="*/ 131 h 438"/>
                  <a:gd name="T54" fmla="*/ 168 w 212"/>
                  <a:gd name="T55" fmla="*/ 145 h 438"/>
                  <a:gd name="T56" fmla="*/ 169 w 212"/>
                  <a:gd name="T57" fmla="*/ 169 h 438"/>
                  <a:gd name="T58" fmla="*/ 162 w 212"/>
                  <a:gd name="T59" fmla="*/ 181 h 438"/>
                  <a:gd name="T60" fmla="*/ 124 w 212"/>
                  <a:gd name="T61" fmla="*/ 216 h 438"/>
                  <a:gd name="T62" fmla="*/ 52 w 212"/>
                  <a:gd name="T63" fmla="*/ 272 h 438"/>
                  <a:gd name="T64" fmla="*/ 63 w 212"/>
                  <a:gd name="T65" fmla="*/ 260 h 438"/>
                  <a:gd name="T66" fmla="*/ 152 w 212"/>
                  <a:gd name="T67" fmla="*/ 192 h 438"/>
                  <a:gd name="T68" fmla="*/ 180 w 212"/>
                  <a:gd name="T69" fmla="*/ 163 h 438"/>
                  <a:gd name="T70" fmla="*/ 109 w 212"/>
                  <a:gd name="T71" fmla="*/ 251 h 438"/>
                  <a:gd name="T72" fmla="*/ 179 w 212"/>
                  <a:gd name="T73" fmla="*/ 189 h 438"/>
                  <a:gd name="T74" fmla="*/ 177 w 212"/>
                  <a:gd name="T75" fmla="*/ 214 h 438"/>
                  <a:gd name="T76" fmla="*/ 142 w 212"/>
                  <a:gd name="T77" fmla="*/ 272 h 438"/>
                  <a:gd name="T78" fmla="*/ 81 w 212"/>
                  <a:gd name="T79" fmla="*/ 314 h 438"/>
                  <a:gd name="T80" fmla="*/ 24 w 212"/>
                  <a:gd name="T81" fmla="*/ 352 h 438"/>
                  <a:gd name="T82" fmla="*/ 109 w 212"/>
                  <a:gd name="T83" fmla="*/ 299 h 438"/>
                  <a:gd name="T84" fmla="*/ 145 w 212"/>
                  <a:gd name="T85" fmla="*/ 268 h 438"/>
                  <a:gd name="T86" fmla="*/ 177 w 212"/>
                  <a:gd name="T87" fmla="*/ 223 h 438"/>
                  <a:gd name="T88" fmla="*/ 173 w 212"/>
                  <a:gd name="T89" fmla="*/ 244 h 438"/>
                  <a:gd name="T90" fmla="*/ 171 w 212"/>
                  <a:gd name="T91" fmla="*/ 264 h 438"/>
                  <a:gd name="T92" fmla="*/ 173 w 212"/>
                  <a:gd name="T93" fmla="*/ 283 h 438"/>
                  <a:gd name="T94" fmla="*/ 142 w 212"/>
                  <a:gd name="T95" fmla="*/ 322 h 438"/>
                  <a:gd name="T96" fmla="*/ 83 w 212"/>
                  <a:gd name="T97" fmla="*/ 356 h 438"/>
                  <a:gd name="T98" fmla="*/ 87 w 212"/>
                  <a:gd name="T99" fmla="*/ 353 h 438"/>
                  <a:gd name="T100" fmla="*/ 159 w 212"/>
                  <a:gd name="T101" fmla="*/ 306 h 438"/>
                  <a:gd name="T102" fmla="*/ 156 w 212"/>
                  <a:gd name="T103" fmla="*/ 318 h 438"/>
                  <a:gd name="T104" fmla="*/ 159 w 212"/>
                  <a:gd name="T105" fmla="*/ 325 h 438"/>
                  <a:gd name="T106" fmla="*/ 162 w 212"/>
                  <a:gd name="T107" fmla="*/ 336 h 438"/>
                  <a:gd name="T108" fmla="*/ 127 w 212"/>
                  <a:gd name="T109" fmla="*/ 371 h 438"/>
                  <a:gd name="T110" fmla="*/ 87 w 212"/>
                  <a:gd name="T111" fmla="*/ 379 h 438"/>
                  <a:gd name="T112" fmla="*/ 159 w 212"/>
                  <a:gd name="T113" fmla="*/ 348 h 438"/>
                  <a:gd name="T114" fmla="*/ 156 w 212"/>
                  <a:gd name="T115" fmla="*/ 365 h 438"/>
                  <a:gd name="T116" fmla="*/ 160 w 212"/>
                  <a:gd name="T117" fmla="*/ 375 h 438"/>
                  <a:gd name="T118" fmla="*/ 77 w 212"/>
                  <a:gd name="T119" fmla="*/ 437 h 438"/>
                  <a:gd name="T120" fmla="*/ 156 w 212"/>
                  <a:gd name="T121" fmla="*/ 390 h 438"/>
                  <a:gd name="T122" fmla="*/ 172 w 212"/>
                  <a:gd name="T123" fmla="*/ 373 h 438"/>
                  <a:gd name="T124" fmla="*/ 183 w 212"/>
                  <a:gd name="T125" fmla="*/ 357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2" h="438">
                    <a:moveTo>
                      <a:pt x="195" y="33"/>
                    </a:moveTo>
                    <a:lnTo>
                      <a:pt x="198" y="10"/>
                    </a:lnTo>
                    <a:lnTo>
                      <a:pt x="211" y="8"/>
                    </a:lnTo>
                    <a:lnTo>
                      <a:pt x="197" y="0"/>
                    </a:lnTo>
                    <a:lnTo>
                      <a:pt x="191" y="0"/>
                    </a:lnTo>
                    <a:lnTo>
                      <a:pt x="182" y="3"/>
                    </a:lnTo>
                    <a:lnTo>
                      <a:pt x="181" y="10"/>
                    </a:lnTo>
                    <a:lnTo>
                      <a:pt x="173" y="15"/>
                    </a:lnTo>
                    <a:lnTo>
                      <a:pt x="102" y="78"/>
                    </a:lnTo>
                    <a:lnTo>
                      <a:pt x="5" y="95"/>
                    </a:lnTo>
                    <a:lnTo>
                      <a:pt x="101" y="77"/>
                    </a:lnTo>
                    <a:lnTo>
                      <a:pt x="155" y="38"/>
                    </a:lnTo>
                    <a:lnTo>
                      <a:pt x="173" y="32"/>
                    </a:lnTo>
                    <a:lnTo>
                      <a:pt x="157" y="49"/>
                    </a:lnTo>
                    <a:lnTo>
                      <a:pt x="173" y="51"/>
                    </a:lnTo>
                    <a:lnTo>
                      <a:pt x="84" y="118"/>
                    </a:lnTo>
                    <a:lnTo>
                      <a:pt x="145" y="76"/>
                    </a:lnTo>
                    <a:lnTo>
                      <a:pt x="174" y="63"/>
                    </a:lnTo>
                    <a:lnTo>
                      <a:pt x="173" y="73"/>
                    </a:lnTo>
                    <a:lnTo>
                      <a:pt x="162" y="86"/>
                    </a:lnTo>
                    <a:lnTo>
                      <a:pt x="155" y="98"/>
                    </a:lnTo>
                    <a:lnTo>
                      <a:pt x="134" y="123"/>
                    </a:lnTo>
                    <a:lnTo>
                      <a:pt x="95" y="169"/>
                    </a:lnTo>
                    <a:lnTo>
                      <a:pt x="46" y="223"/>
                    </a:lnTo>
                    <a:lnTo>
                      <a:pt x="6" y="260"/>
                    </a:lnTo>
                    <a:lnTo>
                      <a:pt x="49" y="215"/>
                    </a:lnTo>
                    <a:lnTo>
                      <a:pt x="74" y="188"/>
                    </a:lnTo>
                    <a:lnTo>
                      <a:pt x="106" y="153"/>
                    </a:lnTo>
                    <a:lnTo>
                      <a:pt x="123" y="131"/>
                    </a:lnTo>
                    <a:lnTo>
                      <a:pt x="152" y="105"/>
                    </a:lnTo>
                    <a:lnTo>
                      <a:pt x="162" y="93"/>
                    </a:lnTo>
                    <a:lnTo>
                      <a:pt x="173" y="82"/>
                    </a:lnTo>
                    <a:lnTo>
                      <a:pt x="167" y="83"/>
                    </a:lnTo>
                    <a:lnTo>
                      <a:pt x="177" y="90"/>
                    </a:lnTo>
                    <a:lnTo>
                      <a:pt x="167" y="98"/>
                    </a:lnTo>
                    <a:lnTo>
                      <a:pt x="152" y="120"/>
                    </a:lnTo>
                    <a:lnTo>
                      <a:pt x="135" y="144"/>
                    </a:lnTo>
                    <a:lnTo>
                      <a:pt x="117" y="162"/>
                    </a:lnTo>
                    <a:lnTo>
                      <a:pt x="148" y="123"/>
                    </a:lnTo>
                    <a:lnTo>
                      <a:pt x="162" y="105"/>
                    </a:lnTo>
                    <a:lnTo>
                      <a:pt x="173" y="90"/>
                    </a:lnTo>
                    <a:lnTo>
                      <a:pt x="177" y="90"/>
                    </a:lnTo>
                    <a:lnTo>
                      <a:pt x="169" y="112"/>
                    </a:lnTo>
                    <a:lnTo>
                      <a:pt x="178" y="106"/>
                    </a:lnTo>
                    <a:lnTo>
                      <a:pt x="173" y="120"/>
                    </a:lnTo>
                    <a:lnTo>
                      <a:pt x="162" y="135"/>
                    </a:lnTo>
                    <a:lnTo>
                      <a:pt x="142" y="158"/>
                    </a:lnTo>
                    <a:lnTo>
                      <a:pt x="117" y="174"/>
                    </a:lnTo>
                    <a:lnTo>
                      <a:pt x="95" y="192"/>
                    </a:lnTo>
                    <a:lnTo>
                      <a:pt x="77" y="208"/>
                    </a:lnTo>
                    <a:lnTo>
                      <a:pt x="87" y="200"/>
                    </a:lnTo>
                    <a:lnTo>
                      <a:pt x="123" y="172"/>
                    </a:lnTo>
                    <a:lnTo>
                      <a:pt x="162" y="139"/>
                    </a:lnTo>
                    <a:lnTo>
                      <a:pt x="169" y="131"/>
                    </a:lnTo>
                    <a:lnTo>
                      <a:pt x="177" y="120"/>
                    </a:lnTo>
                    <a:lnTo>
                      <a:pt x="168" y="145"/>
                    </a:lnTo>
                    <a:lnTo>
                      <a:pt x="183" y="136"/>
                    </a:lnTo>
                    <a:lnTo>
                      <a:pt x="169" y="169"/>
                    </a:lnTo>
                    <a:lnTo>
                      <a:pt x="167" y="177"/>
                    </a:lnTo>
                    <a:lnTo>
                      <a:pt x="162" y="181"/>
                    </a:lnTo>
                    <a:lnTo>
                      <a:pt x="144" y="199"/>
                    </a:lnTo>
                    <a:lnTo>
                      <a:pt x="124" y="216"/>
                    </a:lnTo>
                    <a:lnTo>
                      <a:pt x="87" y="245"/>
                    </a:lnTo>
                    <a:lnTo>
                      <a:pt x="52" y="272"/>
                    </a:lnTo>
                    <a:lnTo>
                      <a:pt x="0" y="310"/>
                    </a:lnTo>
                    <a:lnTo>
                      <a:pt x="63" y="260"/>
                    </a:lnTo>
                    <a:lnTo>
                      <a:pt x="127" y="211"/>
                    </a:lnTo>
                    <a:lnTo>
                      <a:pt x="152" y="192"/>
                    </a:lnTo>
                    <a:lnTo>
                      <a:pt x="167" y="172"/>
                    </a:lnTo>
                    <a:lnTo>
                      <a:pt x="180" y="163"/>
                    </a:lnTo>
                    <a:lnTo>
                      <a:pt x="183" y="164"/>
                    </a:lnTo>
                    <a:lnTo>
                      <a:pt x="109" y="251"/>
                    </a:lnTo>
                    <a:lnTo>
                      <a:pt x="165" y="191"/>
                    </a:lnTo>
                    <a:lnTo>
                      <a:pt x="179" y="189"/>
                    </a:lnTo>
                    <a:lnTo>
                      <a:pt x="163" y="221"/>
                    </a:lnTo>
                    <a:lnTo>
                      <a:pt x="177" y="214"/>
                    </a:lnTo>
                    <a:lnTo>
                      <a:pt x="156" y="249"/>
                    </a:lnTo>
                    <a:lnTo>
                      <a:pt x="142" y="272"/>
                    </a:lnTo>
                    <a:lnTo>
                      <a:pt x="117" y="291"/>
                    </a:lnTo>
                    <a:lnTo>
                      <a:pt x="81" y="314"/>
                    </a:lnTo>
                    <a:lnTo>
                      <a:pt x="49" y="336"/>
                    </a:lnTo>
                    <a:lnTo>
                      <a:pt x="24" y="352"/>
                    </a:lnTo>
                    <a:lnTo>
                      <a:pt x="6" y="360"/>
                    </a:lnTo>
                    <a:lnTo>
                      <a:pt x="109" y="299"/>
                    </a:lnTo>
                    <a:lnTo>
                      <a:pt x="134" y="281"/>
                    </a:lnTo>
                    <a:lnTo>
                      <a:pt x="145" y="268"/>
                    </a:lnTo>
                    <a:lnTo>
                      <a:pt x="161" y="245"/>
                    </a:lnTo>
                    <a:lnTo>
                      <a:pt x="177" y="223"/>
                    </a:lnTo>
                    <a:lnTo>
                      <a:pt x="160" y="255"/>
                    </a:lnTo>
                    <a:lnTo>
                      <a:pt x="173" y="244"/>
                    </a:lnTo>
                    <a:lnTo>
                      <a:pt x="159" y="269"/>
                    </a:lnTo>
                    <a:lnTo>
                      <a:pt x="171" y="264"/>
                    </a:lnTo>
                    <a:lnTo>
                      <a:pt x="158" y="294"/>
                    </a:lnTo>
                    <a:lnTo>
                      <a:pt x="173" y="283"/>
                    </a:lnTo>
                    <a:lnTo>
                      <a:pt x="159" y="299"/>
                    </a:lnTo>
                    <a:lnTo>
                      <a:pt x="142" y="322"/>
                    </a:lnTo>
                    <a:lnTo>
                      <a:pt x="127" y="328"/>
                    </a:lnTo>
                    <a:lnTo>
                      <a:pt x="83" y="356"/>
                    </a:lnTo>
                    <a:lnTo>
                      <a:pt x="42" y="371"/>
                    </a:lnTo>
                    <a:lnTo>
                      <a:pt x="87" y="353"/>
                    </a:lnTo>
                    <a:lnTo>
                      <a:pt x="123" y="329"/>
                    </a:lnTo>
                    <a:lnTo>
                      <a:pt x="159" y="306"/>
                    </a:lnTo>
                    <a:lnTo>
                      <a:pt x="169" y="295"/>
                    </a:lnTo>
                    <a:lnTo>
                      <a:pt x="156" y="318"/>
                    </a:lnTo>
                    <a:lnTo>
                      <a:pt x="167" y="314"/>
                    </a:lnTo>
                    <a:lnTo>
                      <a:pt x="159" y="325"/>
                    </a:lnTo>
                    <a:lnTo>
                      <a:pt x="156" y="341"/>
                    </a:lnTo>
                    <a:lnTo>
                      <a:pt x="162" y="336"/>
                    </a:lnTo>
                    <a:lnTo>
                      <a:pt x="154" y="349"/>
                    </a:lnTo>
                    <a:lnTo>
                      <a:pt x="127" y="371"/>
                    </a:lnTo>
                    <a:lnTo>
                      <a:pt x="109" y="374"/>
                    </a:lnTo>
                    <a:lnTo>
                      <a:pt x="87" y="379"/>
                    </a:lnTo>
                    <a:lnTo>
                      <a:pt x="131" y="367"/>
                    </a:lnTo>
                    <a:lnTo>
                      <a:pt x="159" y="348"/>
                    </a:lnTo>
                    <a:lnTo>
                      <a:pt x="167" y="333"/>
                    </a:lnTo>
                    <a:lnTo>
                      <a:pt x="156" y="365"/>
                    </a:lnTo>
                    <a:lnTo>
                      <a:pt x="167" y="357"/>
                    </a:lnTo>
                    <a:lnTo>
                      <a:pt x="160" y="375"/>
                    </a:lnTo>
                    <a:lnTo>
                      <a:pt x="148" y="399"/>
                    </a:lnTo>
                    <a:lnTo>
                      <a:pt x="77" y="437"/>
                    </a:lnTo>
                    <a:lnTo>
                      <a:pt x="149" y="402"/>
                    </a:lnTo>
                    <a:lnTo>
                      <a:pt x="156" y="390"/>
                    </a:lnTo>
                    <a:lnTo>
                      <a:pt x="160" y="382"/>
                    </a:lnTo>
                    <a:lnTo>
                      <a:pt x="172" y="373"/>
                    </a:lnTo>
                    <a:lnTo>
                      <a:pt x="180" y="390"/>
                    </a:lnTo>
                    <a:lnTo>
                      <a:pt x="183" y="357"/>
                    </a:lnTo>
                    <a:lnTo>
                      <a:pt x="195" y="3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61"/>
              <p:cNvSpPr>
                <a:spLocks/>
              </p:cNvSpPr>
              <p:nvPr/>
            </p:nvSpPr>
            <p:spPr bwMode="ltGray">
              <a:xfrm>
                <a:off x="667" y="3200"/>
                <a:ext cx="205" cy="440"/>
              </a:xfrm>
              <a:custGeom>
                <a:avLst/>
                <a:gdLst>
                  <a:gd name="T0" fmla="*/ 1 w 205"/>
                  <a:gd name="T1" fmla="*/ 362 h 440"/>
                  <a:gd name="T2" fmla="*/ 8 w 205"/>
                  <a:gd name="T3" fmla="*/ 347 h 440"/>
                  <a:gd name="T4" fmla="*/ 58 w 205"/>
                  <a:gd name="T5" fmla="*/ 439 h 440"/>
                  <a:gd name="T6" fmla="*/ 18 w 205"/>
                  <a:gd name="T7" fmla="*/ 350 h 440"/>
                  <a:gd name="T8" fmla="*/ 22 w 205"/>
                  <a:gd name="T9" fmla="*/ 340 h 440"/>
                  <a:gd name="T10" fmla="*/ 72 w 205"/>
                  <a:gd name="T11" fmla="*/ 405 h 440"/>
                  <a:gd name="T12" fmla="*/ 21 w 205"/>
                  <a:gd name="T13" fmla="*/ 336 h 440"/>
                  <a:gd name="T14" fmla="*/ 27 w 205"/>
                  <a:gd name="T15" fmla="*/ 321 h 440"/>
                  <a:gd name="T16" fmla="*/ 33 w 205"/>
                  <a:gd name="T17" fmla="*/ 305 h 440"/>
                  <a:gd name="T18" fmla="*/ 29 w 205"/>
                  <a:gd name="T19" fmla="*/ 294 h 440"/>
                  <a:gd name="T20" fmla="*/ 37 w 205"/>
                  <a:gd name="T21" fmla="*/ 288 h 440"/>
                  <a:gd name="T22" fmla="*/ 33 w 205"/>
                  <a:gd name="T23" fmla="*/ 287 h 440"/>
                  <a:gd name="T24" fmla="*/ 33 w 205"/>
                  <a:gd name="T25" fmla="*/ 272 h 440"/>
                  <a:gd name="T26" fmla="*/ 37 w 205"/>
                  <a:gd name="T27" fmla="*/ 260 h 440"/>
                  <a:gd name="T28" fmla="*/ 96 w 205"/>
                  <a:gd name="T29" fmla="*/ 337 h 440"/>
                  <a:gd name="T30" fmla="*/ 33 w 205"/>
                  <a:gd name="T31" fmla="*/ 256 h 440"/>
                  <a:gd name="T32" fmla="*/ 40 w 205"/>
                  <a:gd name="T33" fmla="*/ 256 h 440"/>
                  <a:gd name="T34" fmla="*/ 40 w 205"/>
                  <a:gd name="T35" fmla="*/ 233 h 440"/>
                  <a:gd name="T36" fmla="*/ 116 w 205"/>
                  <a:gd name="T37" fmla="*/ 287 h 440"/>
                  <a:gd name="T38" fmla="*/ 56 w 205"/>
                  <a:gd name="T39" fmla="*/ 250 h 440"/>
                  <a:gd name="T40" fmla="*/ 34 w 205"/>
                  <a:gd name="T41" fmla="*/ 218 h 440"/>
                  <a:gd name="T42" fmla="*/ 37 w 205"/>
                  <a:gd name="T43" fmla="*/ 207 h 440"/>
                  <a:gd name="T44" fmla="*/ 50 w 205"/>
                  <a:gd name="T45" fmla="*/ 217 h 440"/>
                  <a:gd name="T46" fmla="*/ 51 w 205"/>
                  <a:gd name="T47" fmla="*/ 203 h 440"/>
                  <a:gd name="T48" fmla="*/ 107 w 205"/>
                  <a:gd name="T49" fmla="*/ 226 h 440"/>
                  <a:gd name="T50" fmla="*/ 86 w 205"/>
                  <a:gd name="T51" fmla="*/ 215 h 440"/>
                  <a:gd name="T52" fmla="*/ 42 w 205"/>
                  <a:gd name="T53" fmla="*/ 185 h 440"/>
                  <a:gd name="T54" fmla="*/ 40 w 205"/>
                  <a:gd name="T55" fmla="*/ 164 h 440"/>
                  <a:gd name="T56" fmla="*/ 44 w 205"/>
                  <a:gd name="T57" fmla="*/ 152 h 440"/>
                  <a:gd name="T58" fmla="*/ 59 w 205"/>
                  <a:gd name="T59" fmla="*/ 161 h 440"/>
                  <a:gd name="T60" fmla="*/ 56 w 205"/>
                  <a:gd name="T61" fmla="*/ 141 h 440"/>
                  <a:gd name="T62" fmla="*/ 51 w 205"/>
                  <a:gd name="T63" fmla="*/ 127 h 440"/>
                  <a:gd name="T64" fmla="*/ 54 w 205"/>
                  <a:gd name="T65" fmla="*/ 119 h 440"/>
                  <a:gd name="T66" fmla="*/ 113 w 205"/>
                  <a:gd name="T67" fmla="*/ 156 h 440"/>
                  <a:gd name="T68" fmla="*/ 182 w 205"/>
                  <a:gd name="T69" fmla="*/ 185 h 440"/>
                  <a:gd name="T70" fmla="*/ 86 w 205"/>
                  <a:gd name="T71" fmla="*/ 139 h 440"/>
                  <a:gd name="T72" fmla="*/ 54 w 205"/>
                  <a:gd name="T73" fmla="*/ 119 h 440"/>
                  <a:gd name="T74" fmla="*/ 58 w 205"/>
                  <a:gd name="T75" fmla="*/ 108 h 440"/>
                  <a:gd name="T76" fmla="*/ 53 w 205"/>
                  <a:gd name="T77" fmla="*/ 84 h 440"/>
                  <a:gd name="T78" fmla="*/ 54 w 205"/>
                  <a:gd name="T79" fmla="*/ 67 h 440"/>
                  <a:gd name="T80" fmla="*/ 86 w 205"/>
                  <a:gd name="T81" fmla="*/ 87 h 440"/>
                  <a:gd name="T82" fmla="*/ 79 w 205"/>
                  <a:gd name="T83" fmla="*/ 81 h 440"/>
                  <a:gd name="T84" fmla="*/ 58 w 205"/>
                  <a:gd name="T85" fmla="*/ 67 h 440"/>
                  <a:gd name="T86" fmla="*/ 54 w 205"/>
                  <a:gd name="T87" fmla="*/ 59 h 440"/>
                  <a:gd name="T88" fmla="*/ 44 w 205"/>
                  <a:gd name="T89" fmla="*/ 48 h 440"/>
                  <a:gd name="T90" fmla="*/ 107 w 205"/>
                  <a:gd name="T91" fmla="*/ 68 h 440"/>
                  <a:gd name="T92" fmla="*/ 44 w 205"/>
                  <a:gd name="T93" fmla="*/ 32 h 440"/>
                  <a:gd name="T94" fmla="*/ 118 w 205"/>
                  <a:gd name="T95" fmla="*/ 32 h 440"/>
                  <a:gd name="T96" fmla="*/ 150 w 205"/>
                  <a:gd name="T97" fmla="*/ 28 h 440"/>
                  <a:gd name="T98" fmla="*/ 54 w 205"/>
                  <a:gd name="T99" fmla="*/ 32 h 440"/>
                  <a:gd name="T100" fmla="*/ 40 w 205"/>
                  <a:gd name="T101" fmla="*/ 13 h 440"/>
                  <a:gd name="T102" fmla="*/ 19 w 205"/>
                  <a:gd name="T103" fmla="*/ 5 h 440"/>
                  <a:gd name="T104" fmla="*/ 0 w 205"/>
                  <a:gd name="T105" fmla="*/ 381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5" h="440">
                    <a:moveTo>
                      <a:pt x="0" y="381"/>
                    </a:moveTo>
                    <a:lnTo>
                      <a:pt x="1" y="362"/>
                    </a:lnTo>
                    <a:lnTo>
                      <a:pt x="12" y="373"/>
                    </a:lnTo>
                    <a:lnTo>
                      <a:pt x="8" y="347"/>
                    </a:lnTo>
                    <a:lnTo>
                      <a:pt x="19" y="351"/>
                    </a:lnTo>
                    <a:lnTo>
                      <a:pt x="58" y="439"/>
                    </a:lnTo>
                    <a:lnTo>
                      <a:pt x="22" y="362"/>
                    </a:lnTo>
                    <a:lnTo>
                      <a:pt x="18" y="350"/>
                    </a:lnTo>
                    <a:lnTo>
                      <a:pt x="15" y="337"/>
                    </a:lnTo>
                    <a:lnTo>
                      <a:pt x="22" y="340"/>
                    </a:lnTo>
                    <a:lnTo>
                      <a:pt x="45" y="365"/>
                    </a:lnTo>
                    <a:lnTo>
                      <a:pt x="72" y="405"/>
                    </a:lnTo>
                    <a:lnTo>
                      <a:pt x="33" y="351"/>
                    </a:lnTo>
                    <a:lnTo>
                      <a:pt x="21" y="336"/>
                    </a:lnTo>
                    <a:lnTo>
                      <a:pt x="19" y="315"/>
                    </a:lnTo>
                    <a:lnTo>
                      <a:pt x="27" y="321"/>
                    </a:lnTo>
                    <a:lnTo>
                      <a:pt x="26" y="298"/>
                    </a:lnTo>
                    <a:lnTo>
                      <a:pt x="33" y="305"/>
                    </a:lnTo>
                    <a:lnTo>
                      <a:pt x="69" y="385"/>
                    </a:lnTo>
                    <a:lnTo>
                      <a:pt x="29" y="294"/>
                    </a:lnTo>
                    <a:lnTo>
                      <a:pt x="26" y="279"/>
                    </a:lnTo>
                    <a:lnTo>
                      <a:pt x="37" y="288"/>
                    </a:lnTo>
                    <a:lnTo>
                      <a:pt x="65" y="332"/>
                    </a:lnTo>
                    <a:lnTo>
                      <a:pt x="33" y="287"/>
                    </a:lnTo>
                    <a:lnTo>
                      <a:pt x="22" y="264"/>
                    </a:lnTo>
                    <a:lnTo>
                      <a:pt x="33" y="272"/>
                    </a:lnTo>
                    <a:lnTo>
                      <a:pt x="26" y="256"/>
                    </a:lnTo>
                    <a:lnTo>
                      <a:pt x="37" y="260"/>
                    </a:lnTo>
                    <a:lnTo>
                      <a:pt x="47" y="287"/>
                    </a:lnTo>
                    <a:lnTo>
                      <a:pt x="96" y="337"/>
                    </a:lnTo>
                    <a:lnTo>
                      <a:pt x="44" y="279"/>
                    </a:lnTo>
                    <a:lnTo>
                      <a:pt x="33" y="256"/>
                    </a:lnTo>
                    <a:lnTo>
                      <a:pt x="29" y="245"/>
                    </a:lnTo>
                    <a:lnTo>
                      <a:pt x="40" y="256"/>
                    </a:lnTo>
                    <a:lnTo>
                      <a:pt x="33" y="230"/>
                    </a:lnTo>
                    <a:lnTo>
                      <a:pt x="40" y="233"/>
                    </a:lnTo>
                    <a:lnTo>
                      <a:pt x="45" y="246"/>
                    </a:lnTo>
                    <a:lnTo>
                      <a:pt x="116" y="287"/>
                    </a:lnTo>
                    <a:lnTo>
                      <a:pt x="78" y="263"/>
                    </a:lnTo>
                    <a:lnTo>
                      <a:pt x="56" y="250"/>
                    </a:lnTo>
                    <a:lnTo>
                      <a:pt x="50" y="245"/>
                    </a:lnTo>
                    <a:lnTo>
                      <a:pt x="34" y="218"/>
                    </a:lnTo>
                    <a:lnTo>
                      <a:pt x="40" y="223"/>
                    </a:lnTo>
                    <a:lnTo>
                      <a:pt x="37" y="207"/>
                    </a:lnTo>
                    <a:lnTo>
                      <a:pt x="35" y="209"/>
                    </a:lnTo>
                    <a:lnTo>
                      <a:pt x="50" y="217"/>
                    </a:lnTo>
                    <a:lnTo>
                      <a:pt x="40" y="199"/>
                    </a:lnTo>
                    <a:lnTo>
                      <a:pt x="51" y="203"/>
                    </a:lnTo>
                    <a:lnTo>
                      <a:pt x="77" y="211"/>
                    </a:lnTo>
                    <a:lnTo>
                      <a:pt x="107" y="226"/>
                    </a:lnTo>
                    <a:lnTo>
                      <a:pt x="179" y="283"/>
                    </a:lnTo>
                    <a:lnTo>
                      <a:pt x="86" y="215"/>
                    </a:lnTo>
                    <a:lnTo>
                      <a:pt x="51" y="199"/>
                    </a:lnTo>
                    <a:lnTo>
                      <a:pt x="42" y="185"/>
                    </a:lnTo>
                    <a:lnTo>
                      <a:pt x="56" y="192"/>
                    </a:lnTo>
                    <a:lnTo>
                      <a:pt x="40" y="164"/>
                    </a:lnTo>
                    <a:lnTo>
                      <a:pt x="51" y="166"/>
                    </a:lnTo>
                    <a:lnTo>
                      <a:pt x="44" y="152"/>
                    </a:lnTo>
                    <a:lnTo>
                      <a:pt x="45" y="149"/>
                    </a:lnTo>
                    <a:lnTo>
                      <a:pt x="59" y="161"/>
                    </a:lnTo>
                    <a:lnTo>
                      <a:pt x="45" y="141"/>
                    </a:lnTo>
                    <a:lnTo>
                      <a:pt x="56" y="141"/>
                    </a:lnTo>
                    <a:lnTo>
                      <a:pt x="44" y="127"/>
                    </a:lnTo>
                    <a:lnTo>
                      <a:pt x="51" y="127"/>
                    </a:lnTo>
                    <a:lnTo>
                      <a:pt x="44" y="119"/>
                    </a:lnTo>
                    <a:lnTo>
                      <a:pt x="54" y="119"/>
                    </a:lnTo>
                    <a:lnTo>
                      <a:pt x="77" y="136"/>
                    </a:lnTo>
                    <a:lnTo>
                      <a:pt x="113" y="156"/>
                    </a:lnTo>
                    <a:lnTo>
                      <a:pt x="150" y="173"/>
                    </a:lnTo>
                    <a:lnTo>
                      <a:pt x="182" y="185"/>
                    </a:lnTo>
                    <a:lnTo>
                      <a:pt x="104" y="149"/>
                    </a:lnTo>
                    <a:lnTo>
                      <a:pt x="86" y="139"/>
                    </a:lnTo>
                    <a:lnTo>
                      <a:pt x="59" y="124"/>
                    </a:lnTo>
                    <a:lnTo>
                      <a:pt x="54" y="119"/>
                    </a:lnTo>
                    <a:lnTo>
                      <a:pt x="47" y="104"/>
                    </a:lnTo>
                    <a:lnTo>
                      <a:pt x="58" y="108"/>
                    </a:lnTo>
                    <a:lnTo>
                      <a:pt x="45" y="84"/>
                    </a:lnTo>
                    <a:lnTo>
                      <a:pt x="53" y="84"/>
                    </a:lnTo>
                    <a:lnTo>
                      <a:pt x="44" y="67"/>
                    </a:lnTo>
                    <a:lnTo>
                      <a:pt x="54" y="67"/>
                    </a:lnTo>
                    <a:lnTo>
                      <a:pt x="61" y="75"/>
                    </a:lnTo>
                    <a:lnTo>
                      <a:pt x="86" y="87"/>
                    </a:lnTo>
                    <a:lnTo>
                      <a:pt x="158" y="116"/>
                    </a:lnTo>
                    <a:lnTo>
                      <a:pt x="79" y="81"/>
                    </a:lnTo>
                    <a:lnTo>
                      <a:pt x="61" y="73"/>
                    </a:lnTo>
                    <a:lnTo>
                      <a:pt x="58" y="67"/>
                    </a:lnTo>
                    <a:lnTo>
                      <a:pt x="47" y="55"/>
                    </a:lnTo>
                    <a:lnTo>
                      <a:pt x="54" y="59"/>
                    </a:lnTo>
                    <a:lnTo>
                      <a:pt x="37" y="43"/>
                    </a:lnTo>
                    <a:lnTo>
                      <a:pt x="44" y="48"/>
                    </a:lnTo>
                    <a:lnTo>
                      <a:pt x="60" y="47"/>
                    </a:lnTo>
                    <a:lnTo>
                      <a:pt x="107" y="68"/>
                    </a:lnTo>
                    <a:lnTo>
                      <a:pt x="58" y="48"/>
                    </a:lnTo>
                    <a:lnTo>
                      <a:pt x="44" y="32"/>
                    </a:lnTo>
                    <a:lnTo>
                      <a:pt x="58" y="32"/>
                    </a:lnTo>
                    <a:lnTo>
                      <a:pt x="118" y="32"/>
                    </a:lnTo>
                    <a:lnTo>
                      <a:pt x="204" y="16"/>
                    </a:lnTo>
                    <a:lnTo>
                      <a:pt x="150" y="28"/>
                    </a:lnTo>
                    <a:lnTo>
                      <a:pt x="76" y="35"/>
                    </a:lnTo>
                    <a:lnTo>
                      <a:pt x="54" y="32"/>
                    </a:lnTo>
                    <a:lnTo>
                      <a:pt x="47" y="24"/>
                    </a:lnTo>
                    <a:lnTo>
                      <a:pt x="40" y="13"/>
                    </a:lnTo>
                    <a:lnTo>
                      <a:pt x="24" y="0"/>
                    </a:lnTo>
                    <a:lnTo>
                      <a:pt x="19" y="5"/>
                    </a:lnTo>
                    <a:lnTo>
                      <a:pt x="15" y="1"/>
                    </a:lnTo>
                    <a:lnTo>
                      <a:pt x="0" y="38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" name="Freeform 63"/>
            <p:cNvSpPr>
              <a:spLocks/>
            </p:cNvSpPr>
            <p:nvPr/>
          </p:nvSpPr>
          <p:spPr bwMode="ltGray">
            <a:xfrm>
              <a:off x="670" y="3640"/>
              <a:ext cx="52" cy="336"/>
            </a:xfrm>
            <a:custGeom>
              <a:avLst/>
              <a:gdLst>
                <a:gd name="T0" fmla="*/ 10 w 52"/>
                <a:gd name="T1" fmla="*/ 0 h 336"/>
                <a:gd name="T2" fmla="*/ 20 w 52"/>
                <a:gd name="T3" fmla="*/ 25 h 336"/>
                <a:gd name="T4" fmla="*/ 30 w 52"/>
                <a:gd name="T5" fmla="*/ 65 h 336"/>
                <a:gd name="T6" fmla="*/ 40 w 52"/>
                <a:gd name="T7" fmla="*/ 122 h 336"/>
                <a:gd name="T8" fmla="*/ 51 w 52"/>
                <a:gd name="T9" fmla="*/ 193 h 336"/>
                <a:gd name="T10" fmla="*/ 51 w 52"/>
                <a:gd name="T11" fmla="*/ 269 h 336"/>
                <a:gd name="T12" fmla="*/ 45 w 52"/>
                <a:gd name="T13" fmla="*/ 335 h 336"/>
                <a:gd name="T14" fmla="*/ 40 w 52"/>
                <a:gd name="T15" fmla="*/ 335 h 336"/>
                <a:gd name="T16" fmla="*/ 45 w 52"/>
                <a:gd name="T17" fmla="*/ 269 h 336"/>
                <a:gd name="T18" fmla="*/ 45 w 52"/>
                <a:gd name="T19" fmla="*/ 213 h 336"/>
                <a:gd name="T20" fmla="*/ 35 w 52"/>
                <a:gd name="T21" fmla="*/ 152 h 336"/>
                <a:gd name="T22" fmla="*/ 20 w 52"/>
                <a:gd name="T23" fmla="*/ 91 h 336"/>
                <a:gd name="T24" fmla="*/ 0 w 52"/>
                <a:gd name="T25" fmla="*/ 15 h 336"/>
                <a:gd name="T26" fmla="*/ 10 w 52"/>
                <a:gd name="T2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336">
                  <a:moveTo>
                    <a:pt x="10" y="0"/>
                  </a:moveTo>
                  <a:lnTo>
                    <a:pt x="20" y="25"/>
                  </a:lnTo>
                  <a:lnTo>
                    <a:pt x="30" y="65"/>
                  </a:lnTo>
                  <a:lnTo>
                    <a:pt x="40" y="122"/>
                  </a:lnTo>
                  <a:lnTo>
                    <a:pt x="51" y="193"/>
                  </a:lnTo>
                  <a:lnTo>
                    <a:pt x="51" y="269"/>
                  </a:lnTo>
                  <a:lnTo>
                    <a:pt x="45" y="335"/>
                  </a:lnTo>
                  <a:lnTo>
                    <a:pt x="40" y="335"/>
                  </a:lnTo>
                  <a:lnTo>
                    <a:pt x="45" y="269"/>
                  </a:lnTo>
                  <a:lnTo>
                    <a:pt x="45" y="213"/>
                  </a:lnTo>
                  <a:lnTo>
                    <a:pt x="35" y="152"/>
                  </a:lnTo>
                  <a:lnTo>
                    <a:pt x="20" y="91"/>
                  </a:lnTo>
                  <a:lnTo>
                    <a:pt x="0" y="15"/>
                  </a:lnTo>
                  <a:lnTo>
                    <a:pt x="10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64"/>
            <p:cNvSpPr>
              <a:spLocks/>
            </p:cNvSpPr>
            <p:nvPr/>
          </p:nvSpPr>
          <p:spPr bwMode="ltGray">
            <a:xfrm>
              <a:off x="493" y="3974"/>
              <a:ext cx="138" cy="162"/>
            </a:xfrm>
            <a:custGeom>
              <a:avLst/>
              <a:gdLst>
                <a:gd name="T0" fmla="*/ 137 w 138"/>
                <a:gd name="T1" fmla="*/ 161 h 162"/>
                <a:gd name="T2" fmla="*/ 116 w 138"/>
                <a:gd name="T3" fmla="*/ 125 h 162"/>
                <a:gd name="T4" fmla="*/ 99 w 138"/>
                <a:gd name="T5" fmla="*/ 85 h 162"/>
                <a:gd name="T6" fmla="*/ 90 w 138"/>
                <a:gd name="T7" fmla="*/ 68 h 162"/>
                <a:gd name="T8" fmla="*/ 77 w 138"/>
                <a:gd name="T9" fmla="*/ 48 h 162"/>
                <a:gd name="T10" fmla="*/ 61 w 138"/>
                <a:gd name="T11" fmla="*/ 27 h 162"/>
                <a:gd name="T12" fmla="*/ 49 w 138"/>
                <a:gd name="T13" fmla="*/ 13 h 162"/>
                <a:gd name="T14" fmla="*/ 39 w 138"/>
                <a:gd name="T15" fmla="*/ 7 h 162"/>
                <a:gd name="T16" fmla="*/ 27 w 138"/>
                <a:gd name="T17" fmla="*/ 2 h 162"/>
                <a:gd name="T18" fmla="*/ 12 w 138"/>
                <a:gd name="T19" fmla="*/ 0 h 162"/>
                <a:gd name="T20" fmla="*/ 6 w 138"/>
                <a:gd name="T21" fmla="*/ 4 h 162"/>
                <a:gd name="T22" fmla="*/ 0 w 138"/>
                <a:gd name="T23" fmla="*/ 1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62">
                  <a:moveTo>
                    <a:pt x="137" y="161"/>
                  </a:moveTo>
                  <a:lnTo>
                    <a:pt x="116" y="125"/>
                  </a:lnTo>
                  <a:lnTo>
                    <a:pt x="99" y="85"/>
                  </a:lnTo>
                  <a:lnTo>
                    <a:pt x="90" y="68"/>
                  </a:lnTo>
                  <a:lnTo>
                    <a:pt x="77" y="48"/>
                  </a:lnTo>
                  <a:lnTo>
                    <a:pt x="61" y="27"/>
                  </a:lnTo>
                  <a:lnTo>
                    <a:pt x="49" y="13"/>
                  </a:lnTo>
                  <a:lnTo>
                    <a:pt x="39" y="7"/>
                  </a:lnTo>
                  <a:lnTo>
                    <a:pt x="27" y="2"/>
                  </a:lnTo>
                  <a:lnTo>
                    <a:pt x="12" y="0"/>
                  </a:lnTo>
                  <a:lnTo>
                    <a:pt x="6" y="4"/>
                  </a:lnTo>
                  <a:lnTo>
                    <a:pt x="0" y="14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65"/>
            <p:cNvSpPr>
              <a:spLocks/>
            </p:cNvSpPr>
            <p:nvPr/>
          </p:nvSpPr>
          <p:spPr bwMode="ltGray">
            <a:xfrm>
              <a:off x="606" y="3386"/>
              <a:ext cx="427" cy="577"/>
            </a:xfrm>
            <a:custGeom>
              <a:avLst/>
              <a:gdLst>
                <a:gd name="T0" fmla="*/ 287 w 427"/>
                <a:gd name="T1" fmla="*/ 6 h 577"/>
                <a:gd name="T2" fmla="*/ 275 w 427"/>
                <a:gd name="T3" fmla="*/ 24 h 577"/>
                <a:gd name="T4" fmla="*/ 181 w 427"/>
                <a:gd name="T5" fmla="*/ 21 h 577"/>
                <a:gd name="T6" fmla="*/ 218 w 427"/>
                <a:gd name="T7" fmla="*/ 28 h 577"/>
                <a:gd name="T8" fmla="*/ 259 w 427"/>
                <a:gd name="T9" fmla="*/ 39 h 577"/>
                <a:gd name="T10" fmla="*/ 169 w 427"/>
                <a:gd name="T11" fmla="*/ 54 h 577"/>
                <a:gd name="T12" fmla="*/ 238 w 427"/>
                <a:gd name="T13" fmla="*/ 58 h 577"/>
                <a:gd name="T14" fmla="*/ 245 w 427"/>
                <a:gd name="T15" fmla="*/ 76 h 577"/>
                <a:gd name="T16" fmla="*/ 43 w 427"/>
                <a:gd name="T17" fmla="*/ 157 h 577"/>
                <a:gd name="T18" fmla="*/ 230 w 427"/>
                <a:gd name="T19" fmla="*/ 97 h 577"/>
                <a:gd name="T20" fmla="*/ 190 w 427"/>
                <a:gd name="T21" fmla="*/ 130 h 577"/>
                <a:gd name="T22" fmla="*/ 215 w 427"/>
                <a:gd name="T23" fmla="*/ 134 h 577"/>
                <a:gd name="T24" fmla="*/ 181 w 427"/>
                <a:gd name="T25" fmla="*/ 179 h 577"/>
                <a:gd name="T26" fmla="*/ 106 w 427"/>
                <a:gd name="T27" fmla="*/ 229 h 577"/>
                <a:gd name="T28" fmla="*/ 190 w 427"/>
                <a:gd name="T29" fmla="*/ 192 h 577"/>
                <a:gd name="T30" fmla="*/ 121 w 427"/>
                <a:gd name="T31" fmla="*/ 265 h 577"/>
                <a:gd name="T32" fmla="*/ 184 w 427"/>
                <a:gd name="T33" fmla="*/ 218 h 577"/>
                <a:gd name="T34" fmla="*/ 199 w 427"/>
                <a:gd name="T35" fmla="*/ 218 h 577"/>
                <a:gd name="T36" fmla="*/ 174 w 427"/>
                <a:gd name="T37" fmla="*/ 260 h 577"/>
                <a:gd name="T38" fmla="*/ 195 w 427"/>
                <a:gd name="T39" fmla="*/ 260 h 577"/>
                <a:gd name="T40" fmla="*/ 155 w 427"/>
                <a:gd name="T41" fmla="*/ 310 h 577"/>
                <a:gd name="T42" fmla="*/ 177 w 427"/>
                <a:gd name="T43" fmla="*/ 298 h 577"/>
                <a:gd name="T44" fmla="*/ 158 w 427"/>
                <a:gd name="T45" fmla="*/ 344 h 577"/>
                <a:gd name="T46" fmla="*/ 174 w 427"/>
                <a:gd name="T47" fmla="*/ 329 h 577"/>
                <a:gd name="T48" fmla="*/ 193 w 427"/>
                <a:gd name="T49" fmla="*/ 325 h 577"/>
                <a:gd name="T50" fmla="*/ 181 w 427"/>
                <a:gd name="T51" fmla="*/ 359 h 577"/>
                <a:gd name="T52" fmla="*/ 141 w 427"/>
                <a:gd name="T53" fmla="*/ 423 h 577"/>
                <a:gd name="T54" fmla="*/ 193 w 427"/>
                <a:gd name="T55" fmla="*/ 374 h 577"/>
                <a:gd name="T56" fmla="*/ 204 w 427"/>
                <a:gd name="T57" fmla="*/ 365 h 577"/>
                <a:gd name="T58" fmla="*/ 202 w 427"/>
                <a:gd name="T59" fmla="*/ 418 h 577"/>
                <a:gd name="T60" fmla="*/ 218 w 427"/>
                <a:gd name="T61" fmla="*/ 444 h 577"/>
                <a:gd name="T62" fmla="*/ 225 w 427"/>
                <a:gd name="T63" fmla="*/ 414 h 577"/>
                <a:gd name="T64" fmla="*/ 376 w 427"/>
                <a:gd name="T65" fmla="*/ 494 h 577"/>
                <a:gd name="T66" fmla="*/ 238 w 427"/>
                <a:gd name="T67" fmla="*/ 378 h 577"/>
                <a:gd name="T68" fmla="*/ 268 w 427"/>
                <a:gd name="T69" fmla="*/ 402 h 577"/>
                <a:gd name="T70" fmla="*/ 228 w 427"/>
                <a:gd name="T71" fmla="*/ 339 h 577"/>
                <a:gd name="T72" fmla="*/ 394 w 427"/>
                <a:gd name="T73" fmla="*/ 390 h 577"/>
                <a:gd name="T74" fmla="*/ 228 w 427"/>
                <a:gd name="T75" fmla="*/ 319 h 577"/>
                <a:gd name="T76" fmla="*/ 251 w 427"/>
                <a:gd name="T77" fmla="*/ 302 h 577"/>
                <a:gd name="T78" fmla="*/ 232 w 427"/>
                <a:gd name="T79" fmla="*/ 277 h 577"/>
                <a:gd name="T80" fmla="*/ 259 w 427"/>
                <a:gd name="T81" fmla="*/ 277 h 577"/>
                <a:gd name="T82" fmla="*/ 333 w 427"/>
                <a:gd name="T83" fmla="*/ 326 h 577"/>
                <a:gd name="T84" fmla="*/ 262 w 427"/>
                <a:gd name="T85" fmla="*/ 232 h 577"/>
                <a:gd name="T86" fmla="*/ 248 w 427"/>
                <a:gd name="T87" fmla="*/ 198 h 577"/>
                <a:gd name="T88" fmla="*/ 268 w 427"/>
                <a:gd name="T89" fmla="*/ 192 h 577"/>
                <a:gd name="T90" fmla="*/ 264 w 427"/>
                <a:gd name="T91" fmla="*/ 159 h 577"/>
                <a:gd name="T92" fmla="*/ 273 w 427"/>
                <a:gd name="T93" fmla="*/ 155 h 577"/>
                <a:gd name="T94" fmla="*/ 324 w 427"/>
                <a:gd name="T95" fmla="*/ 185 h 577"/>
                <a:gd name="T96" fmla="*/ 284 w 427"/>
                <a:gd name="T97" fmla="*/ 137 h 577"/>
                <a:gd name="T98" fmla="*/ 287 w 427"/>
                <a:gd name="T99" fmla="*/ 96 h 577"/>
                <a:gd name="T100" fmla="*/ 284 w 427"/>
                <a:gd name="T101" fmla="*/ 73 h 577"/>
                <a:gd name="T102" fmla="*/ 327 w 427"/>
                <a:gd name="T103" fmla="*/ 72 h 577"/>
                <a:gd name="T104" fmla="*/ 317 w 427"/>
                <a:gd name="T105" fmla="*/ 39 h 577"/>
                <a:gd name="T106" fmla="*/ 336 w 427"/>
                <a:gd name="T107" fmla="*/ 30 h 577"/>
                <a:gd name="T108" fmla="*/ 330 w 427"/>
                <a:gd name="T109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7" h="577">
                  <a:moveTo>
                    <a:pt x="330" y="0"/>
                  </a:moveTo>
                  <a:lnTo>
                    <a:pt x="313" y="2"/>
                  </a:lnTo>
                  <a:lnTo>
                    <a:pt x="287" y="6"/>
                  </a:lnTo>
                  <a:lnTo>
                    <a:pt x="305" y="9"/>
                  </a:lnTo>
                  <a:lnTo>
                    <a:pt x="290" y="16"/>
                  </a:lnTo>
                  <a:lnTo>
                    <a:pt x="275" y="24"/>
                  </a:lnTo>
                  <a:lnTo>
                    <a:pt x="253" y="27"/>
                  </a:lnTo>
                  <a:lnTo>
                    <a:pt x="218" y="26"/>
                  </a:lnTo>
                  <a:lnTo>
                    <a:pt x="181" y="21"/>
                  </a:lnTo>
                  <a:lnTo>
                    <a:pt x="84" y="26"/>
                  </a:lnTo>
                  <a:lnTo>
                    <a:pt x="177" y="23"/>
                  </a:lnTo>
                  <a:lnTo>
                    <a:pt x="218" y="28"/>
                  </a:lnTo>
                  <a:lnTo>
                    <a:pt x="253" y="27"/>
                  </a:lnTo>
                  <a:lnTo>
                    <a:pt x="275" y="32"/>
                  </a:lnTo>
                  <a:lnTo>
                    <a:pt x="259" y="39"/>
                  </a:lnTo>
                  <a:lnTo>
                    <a:pt x="270" y="42"/>
                  </a:lnTo>
                  <a:lnTo>
                    <a:pt x="238" y="55"/>
                  </a:lnTo>
                  <a:lnTo>
                    <a:pt x="169" y="54"/>
                  </a:lnTo>
                  <a:lnTo>
                    <a:pt x="79" y="100"/>
                  </a:lnTo>
                  <a:lnTo>
                    <a:pt x="169" y="55"/>
                  </a:lnTo>
                  <a:lnTo>
                    <a:pt x="238" y="58"/>
                  </a:lnTo>
                  <a:lnTo>
                    <a:pt x="259" y="60"/>
                  </a:lnTo>
                  <a:lnTo>
                    <a:pt x="222" y="76"/>
                  </a:lnTo>
                  <a:lnTo>
                    <a:pt x="245" y="76"/>
                  </a:lnTo>
                  <a:lnTo>
                    <a:pt x="204" y="93"/>
                  </a:lnTo>
                  <a:lnTo>
                    <a:pt x="128" y="116"/>
                  </a:lnTo>
                  <a:lnTo>
                    <a:pt x="43" y="157"/>
                  </a:lnTo>
                  <a:lnTo>
                    <a:pt x="131" y="119"/>
                  </a:lnTo>
                  <a:lnTo>
                    <a:pt x="207" y="96"/>
                  </a:lnTo>
                  <a:lnTo>
                    <a:pt x="230" y="97"/>
                  </a:lnTo>
                  <a:lnTo>
                    <a:pt x="195" y="111"/>
                  </a:lnTo>
                  <a:lnTo>
                    <a:pt x="218" y="114"/>
                  </a:lnTo>
                  <a:lnTo>
                    <a:pt x="190" y="130"/>
                  </a:lnTo>
                  <a:lnTo>
                    <a:pt x="8" y="270"/>
                  </a:lnTo>
                  <a:lnTo>
                    <a:pt x="190" y="134"/>
                  </a:lnTo>
                  <a:lnTo>
                    <a:pt x="215" y="134"/>
                  </a:lnTo>
                  <a:lnTo>
                    <a:pt x="187" y="155"/>
                  </a:lnTo>
                  <a:lnTo>
                    <a:pt x="207" y="154"/>
                  </a:lnTo>
                  <a:lnTo>
                    <a:pt x="181" y="179"/>
                  </a:lnTo>
                  <a:lnTo>
                    <a:pt x="106" y="228"/>
                  </a:lnTo>
                  <a:lnTo>
                    <a:pt x="28" y="296"/>
                  </a:lnTo>
                  <a:lnTo>
                    <a:pt x="106" y="229"/>
                  </a:lnTo>
                  <a:lnTo>
                    <a:pt x="184" y="182"/>
                  </a:lnTo>
                  <a:lnTo>
                    <a:pt x="207" y="174"/>
                  </a:lnTo>
                  <a:lnTo>
                    <a:pt x="190" y="192"/>
                  </a:lnTo>
                  <a:lnTo>
                    <a:pt x="204" y="190"/>
                  </a:lnTo>
                  <a:lnTo>
                    <a:pt x="181" y="216"/>
                  </a:lnTo>
                  <a:lnTo>
                    <a:pt x="121" y="265"/>
                  </a:lnTo>
                  <a:lnTo>
                    <a:pt x="0" y="331"/>
                  </a:lnTo>
                  <a:lnTo>
                    <a:pt x="118" y="267"/>
                  </a:lnTo>
                  <a:lnTo>
                    <a:pt x="184" y="218"/>
                  </a:lnTo>
                  <a:lnTo>
                    <a:pt x="193" y="218"/>
                  </a:lnTo>
                  <a:lnTo>
                    <a:pt x="81" y="365"/>
                  </a:lnTo>
                  <a:lnTo>
                    <a:pt x="199" y="218"/>
                  </a:lnTo>
                  <a:lnTo>
                    <a:pt x="184" y="237"/>
                  </a:lnTo>
                  <a:lnTo>
                    <a:pt x="199" y="230"/>
                  </a:lnTo>
                  <a:lnTo>
                    <a:pt x="174" y="260"/>
                  </a:lnTo>
                  <a:lnTo>
                    <a:pt x="98" y="329"/>
                  </a:lnTo>
                  <a:lnTo>
                    <a:pt x="174" y="265"/>
                  </a:lnTo>
                  <a:lnTo>
                    <a:pt x="195" y="260"/>
                  </a:lnTo>
                  <a:lnTo>
                    <a:pt x="174" y="280"/>
                  </a:lnTo>
                  <a:lnTo>
                    <a:pt x="84" y="414"/>
                  </a:lnTo>
                  <a:lnTo>
                    <a:pt x="155" y="310"/>
                  </a:lnTo>
                  <a:lnTo>
                    <a:pt x="181" y="280"/>
                  </a:lnTo>
                  <a:lnTo>
                    <a:pt x="195" y="277"/>
                  </a:lnTo>
                  <a:lnTo>
                    <a:pt x="177" y="298"/>
                  </a:lnTo>
                  <a:lnTo>
                    <a:pt x="193" y="295"/>
                  </a:lnTo>
                  <a:lnTo>
                    <a:pt x="169" y="320"/>
                  </a:lnTo>
                  <a:lnTo>
                    <a:pt x="158" y="344"/>
                  </a:lnTo>
                  <a:lnTo>
                    <a:pt x="40" y="421"/>
                  </a:lnTo>
                  <a:lnTo>
                    <a:pt x="161" y="346"/>
                  </a:lnTo>
                  <a:lnTo>
                    <a:pt x="174" y="329"/>
                  </a:lnTo>
                  <a:lnTo>
                    <a:pt x="190" y="325"/>
                  </a:lnTo>
                  <a:lnTo>
                    <a:pt x="161" y="369"/>
                  </a:lnTo>
                  <a:lnTo>
                    <a:pt x="193" y="325"/>
                  </a:lnTo>
                  <a:lnTo>
                    <a:pt x="174" y="346"/>
                  </a:lnTo>
                  <a:lnTo>
                    <a:pt x="195" y="341"/>
                  </a:lnTo>
                  <a:lnTo>
                    <a:pt x="181" y="359"/>
                  </a:lnTo>
                  <a:lnTo>
                    <a:pt x="141" y="423"/>
                  </a:lnTo>
                  <a:lnTo>
                    <a:pt x="100" y="461"/>
                  </a:lnTo>
                  <a:lnTo>
                    <a:pt x="141" y="423"/>
                  </a:lnTo>
                  <a:lnTo>
                    <a:pt x="184" y="362"/>
                  </a:lnTo>
                  <a:lnTo>
                    <a:pt x="199" y="359"/>
                  </a:lnTo>
                  <a:lnTo>
                    <a:pt x="193" y="374"/>
                  </a:lnTo>
                  <a:lnTo>
                    <a:pt x="161" y="414"/>
                  </a:lnTo>
                  <a:lnTo>
                    <a:pt x="195" y="378"/>
                  </a:lnTo>
                  <a:lnTo>
                    <a:pt x="204" y="365"/>
                  </a:lnTo>
                  <a:lnTo>
                    <a:pt x="190" y="398"/>
                  </a:lnTo>
                  <a:lnTo>
                    <a:pt x="207" y="392"/>
                  </a:lnTo>
                  <a:lnTo>
                    <a:pt x="202" y="418"/>
                  </a:lnTo>
                  <a:lnTo>
                    <a:pt x="213" y="406"/>
                  </a:lnTo>
                  <a:lnTo>
                    <a:pt x="222" y="416"/>
                  </a:lnTo>
                  <a:lnTo>
                    <a:pt x="218" y="444"/>
                  </a:lnTo>
                  <a:lnTo>
                    <a:pt x="144" y="576"/>
                  </a:lnTo>
                  <a:lnTo>
                    <a:pt x="225" y="444"/>
                  </a:lnTo>
                  <a:lnTo>
                    <a:pt x="225" y="414"/>
                  </a:lnTo>
                  <a:lnTo>
                    <a:pt x="225" y="396"/>
                  </a:lnTo>
                  <a:lnTo>
                    <a:pt x="243" y="406"/>
                  </a:lnTo>
                  <a:lnTo>
                    <a:pt x="376" y="494"/>
                  </a:lnTo>
                  <a:lnTo>
                    <a:pt x="235" y="398"/>
                  </a:lnTo>
                  <a:lnTo>
                    <a:pt x="225" y="374"/>
                  </a:lnTo>
                  <a:lnTo>
                    <a:pt x="238" y="378"/>
                  </a:lnTo>
                  <a:lnTo>
                    <a:pt x="218" y="349"/>
                  </a:lnTo>
                  <a:lnTo>
                    <a:pt x="235" y="360"/>
                  </a:lnTo>
                  <a:lnTo>
                    <a:pt x="268" y="402"/>
                  </a:lnTo>
                  <a:lnTo>
                    <a:pt x="238" y="357"/>
                  </a:lnTo>
                  <a:lnTo>
                    <a:pt x="225" y="339"/>
                  </a:lnTo>
                  <a:lnTo>
                    <a:pt x="228" y="339"/>
                  </a:lnTo>
                  <a:lnTo>
                    <a:pt x="245" y="349"/>
                  </a:lnTo>
                  <a:lnTo>
                    <a:pt x="278" y="372"/>
                  </a:lnTo>
                  <a:lnTo>
                    <a:pt x="394" y="390"/>
                  </a:lnTo>
                  <a:lnTo>
                    <a:pt x="275" y="369"/>
                  </a:lnTo>
                  <a:lnTo>
                    <a:pt x="238" y="341"/>
                  </a:lnTo>
                  <a:lnTo>
                    <a:pt x="228" y="319"/>
                  </a:lnTo>
                  <a:lnTo>
                    <a:pt x="245" y="319"/>
                  </a:lnTo>
                  <a:lnTo>
                    <a:pt x="228" y="298"/>
                  </a:lnTo>
                  <a:lnTo>
                    <a:pt x="251" y="302"/>
                  </a:lnTo>
                  <a:lnTo>
                    <a:pt x="330" y="344"/>
                  </a:lnTo>
                  <a:lnTo>
                    <a:pt x="251" y="301"/>
                  </a:lnTo>
                  <a:lnTo>
                    <a:pt x="232" y="277"/>
                  </a:lnTo>
                  <a:lnTo>
                    <a:pt x="253" y="283"/>
                  </a:lnTo>
                  <a:lnTo>
                    <a:pt x="238" y="264"/>
                  </a:lnTo>
                  <a:lnTo>
                    <a:pt x="259" y="277"/>
                  </a:lnTo>
                  <a:lnTo>
                    <a:pt x="245" y="247"/>
                  </a:lnTo>
                  <a:lnTo>
                    <a:pt x="262" y="262"/>
                  </a:lnTo>
                  <a:lnTo>
                    <a:pt x="333" y="326"/>
                  </a:lnTo>
                  <a:lnTo>
                    <a:pt x="259" y="262"/>
                  </a:lnTo>
                  <a:lnTo>
                    <a:pt x="243" y="225"/>
                  </a:lnTo>
                  <a:lnTo>
                    <a:pt x="262" y="232"/>
                  </a:lnTo>
                  <a:lnTo>
                    <a:pt x="379" y="268"/>
                  </a:lnTo>
                  <a:lnTo>
                    <a:pt x="262" y="230"/>
                  </a:lnTo>
                  <a:lnTo>
                    <a:pt x="248" y="198"/>
                  </a:lnTo>
                  <a:lnTo>
                    <a:pt x="264" y="203"/>
                  </a:lnTo>
                  <a:lnTo>
                    <a:pt x="251" y="185"/>
                  </a:lnTo>
                  <a:lnTo>
                    <a:pt x="268" y="192"/>
                  </a:lnTo>
                  <a:lnTo>
                    <a:pt x="322" y="281"/>
                  </a:lnTo>
                  <a:lnTo>
                    <a:pt x="264" y="183"/>
                  </a:lnTo>
                  <a:lnTo>
                    <a:pt x="264" y="159"/>
                  </a:lnTo>
                  <a:lnTo>
                    <a:pt x="281" y="170"/>
                  </a:lnTo>
                  <a:lnTo>
                    <a:pt x="317" y="221"/>
                  </a:lnTo>
                  <a:lnTo>
                    <a:pt x="273" y="155"/>
                  </a:lnTo>
                  <a:lnTo>
                    <a:pt x="268" y="134"/>
                  </a:lnTo>
                  <a:lnTo>
                    <a:pt x="281" y="144"/>
                  </a:lnTo>
                  <a:lnTo>
                    <a:pt x="324" y="185"/>
                  </a:lnTo>
                  <a:lnTo>
                    <a:pt x="426" y="208"/>
                  </a:lnTo>
                  <a:lnTo>
                    <a:pt x="322" y="182"/>
                  </a:lnTo>
                  <a:lnTo>
                    <a:pt x="284" y="137"/>
                  </a:lnTo>
                  <a:lnTo>
                    <a:pt x="278" y="109"/>
                  </a:lnTo>
                  <a:lnTo>
                    <a:pt x="295" y="122"/>
                  </a:lnTo>
                  <a:lnTo>
                    <a:pt x="287" y="96"/>
                  </a:lnTo>
                  <a:lnTo>
                    <a:pt x="354" y="165"/>
                  </a:lnTo>
                  <a:lnTo>
                    <a:pt x="290" y="93"/>
                  </a:lnTo>
                  <a:lnTo>
                    <a:pt x="284" y="73"/>
                  </a:lnTo>
                  <a:lnTo>
                    <a:pt x="305" y="88"/>
                  </a:lnTo>
                  <a:lnTo>
                    <a:pt x="302" y="57"/>
                  </a:lnTo>
                  <a:lnTo>
                    <a:pt x="327" y="72"/>
                  </a:lnTo>
                  <a:lnTo>
                    <a:pt x="420" y="127"/>
                  </a:lnTo>
                  <a:lnTo>
                    <a:pt x="327" y="70"/>
                  </a:lnTo>
                  <a:lnTo>
                    <a:pt x="317" y="39"/>
                  </a:lnTo>
                  <a:lnTo>
                    <a:pt x="330" y="46"/>
                  </a:lnTo>
                  <a:lnTo>
                    <a:pt x="322" y="24"/>
                  </a:lnTo>
                  <a:lnTo>
                    <a:pt x="336" y="30"/>
                  </a:lnTo>
                  <a:lnTo>
                    <a:pt x="339" y="12"/>
                  </a:lnTo>
                  <a:lnTo>
                    <a:pt x="336" y="5"/>
                  </a:lnTo>
                  <a:lnTo>
                    <a:pt x="330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66"/>
            <p:cNvSpPr>
              <a:spLocks/>
            </p:cNvSpPr>
            <p:nvPr/>
          </p:nvSpPr>
          <p:spPr bwMode="ltGray">
            <a:xfrm>
              <a:off x="877" y="3692"/>
              <a:ext cx="158" cy="263"/>
            </a:xfrm>
            <a:custGeom>
              <a:avLst/>
              <a:gdLst>
                <a:gd name="T0" fmla="*/ 157 w 158"/>
                <a:gd name="T1" fmla="*/ 94 h 263"/>
                <a:gd name="T2" fmla="*/ 140 w 158"/>
                <a:gd name="T3" fmla="*/ 9 h 263"/>
                <a:gd name="T4" fmla="*/ 119 w 158"/>
                <a:gd name="T5" fmla="*/ 1 h 263"/>
                <a:gd name="T6" fmla="*/ 102 w 158"/>
                <a:gd name="T7" fmla="*/ 0 h 263"/>
                <a:gd name="T8" fmla="*/ 75 w 158"/>
                <a:gd name="T9" fmla="*/ 3 h 263"/>
                <a:gd name="T10" fmla="*/ 59 w 158"/>
                <a:gd name="T11" fmla="*/ 13 h 263"/>
                <a:gd name="T12" fmla="*/ 40 w 158"/>
                <a:gd name="T13" fmla="*/ 26 h 263"/>
                <a:gd name="T14" fmla="*/ 22 w 158"/>
                <a:gd name="T15" fmla="*/ 49 h 263"/>
                <a:gd name="T16" fmla="*/ 12 w 158"/>
                <a:gd name="T17" fmla="*/ 82 h 263"/>
                <a:gd name="T18" fmla="*/ 7 w 158"/>
                <a:gd name="T19" fmla="*/ 110 h 263"/>
                <a:gd name="T20" fmla="*/ 0 w 158"/>
                <a:gd name="T21" fmla="*/ 149 h 263"/>
                <a:gd name="T22" fmla="*/ 0 w 158"/>
                <a:gd name="T23" fmla="*/ 174 h 263"/>
                <a:gd name="T24" fmla="*/ 12 w 158"/>
                <a:gd name="T25" fmla="*/ 209 h 263"/>
                <a:gd name="T26" fmla="*/ 35 w 158"/>
                <a:gd name="T27" fmla="*/ 238 h 263"/>
                <a:gd name="T28" fmla="*/ 59 w 158"/>
                <a:gd name="T29" fmla="*/ 262 h 263"/>
                <a:gd name="T30" fmla="*/ 46 w 158"/>
                <a:gd name="T31" fmla="*/ 226 h 263"/>
                <a:gd name="T32" fmla="*/ 40 w 158"/>
                <a:gd name="T33" fmla="*/ 193 h 263"/>
                <a:gd name="T34" fmla="*/ 43 w 158"/>
                <a:gd name="T35" fmla="*/ 158 h 263"/>
                <a:gd name="T36" fmla="*/ 46 w 158"/>
                <a:gd name="T37" fmla="*/ 128 h 263"/>
                <a:gd name="T38" fmla="*/ 51 w 158"/>
                <a:gd name="T39" fmla="*/ 97 h 263"/>
                <a:gd name="T40" fmla="*/ 59 w 158"/>
                <a:gd name="T41" fmla="*/ 70 h 263"/>
                <a:gd name="T42" fmla="*/ 61 w 158"/>
                <a:gd name="T43" fmla="*/ 49 h 263"/>
                <a:gd name="T44" fmla="*/ 71 w 158"/>
                <a:gd name="T45" fmla="*/ 27 h 263"/>
                <a:gd name="T46" fmla="*/ 94 w 158"/>
                <a:gd name="T47" fmla="*/ 10 h 263"/>
                <a:gd name="T48" fmla="*/ 114 w 158"/>
                <a:gd name="T49" fmla="*/ 11 h 263"/>
                <a:gd name="T50" fmla="*/ 135 w 158"/>
                <a:gd name="T51" fmla="*/ 59 h 263"/>
                <a:gd name="T52" fmla="*/ 150 w 158"/>
                <a:gd name="T53" fmla="*/ 70 h 263"/>
                <a:gd name="T54" fmla="*/ 157 w 158"/>
                <a:gd name="T55" fmla="*/ 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8" h="263">
                  <a:moveTo>
                    <a:pt x="157" y="94"/>
                  </a:moveTo>
                  <a:lnTo>
                    <a:pt x="140" y="9"/>
                  </a:lnTo>
                  <a:lnTo>
                    <a:pt x="119" y="1"/>
                  </a:lnTo>
                  <a:lnTo>
                    <a:pt x="102" y="0"/>
                  </a:lnTo>
                  <a:lnTo>
                    <a:pt x="75" y="3"/>
                  </a:lnTo>
                  <a:lnTo>
                    <a:pt x="59" y="13"/>
                  </a:lnTo>
                  <a:lnTo>
                    <a:pt x="40" y="26"/>
                  </a:lnTo>
                  <a:lnTo>
                    <a:pt x="22" y="49"/>
                  </a:lnTo>
                  <a:lnTo>
                    <a:pt x="12" y="82"/>
                  </a:lnTo>
                  <a:lnTo>
                    <a:pt x="7" y="110"/>
                  </a:lnTo>
                  <a:lnTo>
                    <a:pt x="0" y="149"/>
                  </a:lnTo>
                  <a:lnTo>
                    <a:pt x="0" y="174"/>
                  </a:lnTo>
                  <a:lnTo>
                    <a:pt x="12" y="209"/>
                  </a:lnTo>
                  <a:lnTo>
                    <a:pt x="35" y="238"/>
                  </a:lnTo>
                  <a:lnTo>
                    <a:pt x="59" y="262"/>
                  </a:lnTo>
                  <a:lnTo>
                    <a:pt x="46" y="226"/>
                  </a:lnTo>
                  <a:lnTo>
                    <a:pt x="40" y="193"/>
                  </a:lnTo>
                  <a:lnTo>
                    <a:pt x="43" y="158"/>
                  </a:lnTo>
                  <a:lnTo>
                    <a:pt x="46" y="128"/>
                  </a:lnTo>
                  <a:lnTo>
                    <a:pt x="51" y="97"/>
                  </a:lnTo>
                  <a:lnTo>
                    <a:pt x="59" y="70"/>
                  </a:lnTo>
                  <a:lnTo>
                    <a:pt x="61" y="49"/>
                  </a:lnTo>
                  <a:lnTo>
                    <a:pt x="71" y="27"/>
                  </a:lnTo>
                  <a:lnTo>
                    <a:pt x="94" y="10"/>
                  </a:lnTo>
                  <a:lnTo>
                    <a:pt x="114" y="11"/>
                  </a:lnTo>
                  <a:lnTo>
                    <a:pt x="135" y="59"/>
                  </a:lnTo>
                  <a:lnTo>
                    <a:pt x="150" y="70"/>
                  </a:lnTo>
                  <a:lnTo>
                    <a:pt x="157" y="94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67"/>
            <p:cNvSpPr>
              <a:spLocks/>
            </p:cNvSpPr>
            <p:nvPr/>
          </p:nvSpPr>
          <p:spPr bwMode="ltGray">
            <a:xfrm>
              <a:off x="1002" y="3501"/>
              <a:ext cx="176" cy="322"/>
            </a:xfrm>
            <a:custGeom>
              <a:avLst/>
              <a:gdLst>
                <a:gd name="T0" fmla="*/ 3 w 176"/>
                <a:gd name="T1" fmla="*/ 51 h 322"/>
                <a:gd name="T2" fmla="*/ 40 w 176"/>
                <a:gd name="T3" fmla="*/ 0 h 322"/>
                <a:gd name="T4" fmla="*/ 63 w 176"/>
                <a:gd name="T5" fmla="*/ 1 h 322"/>
                <a:gd name="T6" fmla="*/ 83 w 176"/>
                <a:gd name="T7" fmla="*/ 4 h 322"/>
                <a:gd name="T8" fmla="*/ 99 w 176"/>
                <a:gd name="T9" fmla="*/ 18 h 322"/>
                <a:gd name="T10" fmla="*/ 139 w 176"/>
                <a:gd name="T11" fmla="*/ 59 h 322"/>
                <a:gd name="T12" fmla="*/ 152 w 176"/>
                <a:gd name="T13" fmla="*/ 77 h 322"/>
                <a:gd name="T14" fmla="*/ 161 w 176"/>
                <a:gd name="T15" fmla="*/ 96 h 322"/>
                <a:gd name="T16" fmla="*/ 171 w 176"/>
                <a:gd name="T17" fmla="*/ 150 h 322"/>
                <a:gd name="T18" fmla="*/ 175 w 176"/>
                <a:gd name="T19" fmla="*/ 167 h 322"/>
                <a:gd name="T20" fmla="*/ 171 w 176"/>
                <a:gd name="T21" fmla="*/ 188 h 322"/>
                <a:gd name="T22" fmla="*/ 164 w 176"/>
                <a:gd name="T23" fmla="*/ 210 h 322"/>
                <a:gd name="T24" fmla="*/ 148 w 176"/>
                <a:gd name="T25" fmla="*/ 244 h 322"/>
                <a:gd name="T26" fmla="*/ 136 w 176"/>
                <a:gd name="T27" fmla="*/ 267 h 322"/>
                <a:gd name="T28" fmla="*/ 115 w 176"/>
                <a:gd name="T29" fmla="*/ 291 h 322"/>
                <a:gd name="T30" fmla="*/ 76 w 176"/>
                <a:gd name="T31" fmla="*/ 321 h 322"/>
                <a:gd name="T32" fmla="*/ 96 w 176"/>
                <a:gd name="T33" fmla="*/ 283 h 322"/>
                <a:gd name="T34" fmla="*/ 113 w 176"/>
                <a:gd name="T35" fmla="*/ 249 h 322"/>
                <a:gd name="T36" fmla="*/ 123 w 176"/>
                <a:gd name="T37" fmla="*/ 217 h 322"/>
                <a:gd name="T38" fmla="*/ 118 w 176"/>
                <a:gd name="T39" fmla="*/ 188 h 322"/>
                <a:gd name="T40" fmla="*/ 115 w 176"/>
                <a:gd name="T41" fmla="*/ 167 h 322"/>
                <a:gd name="T42" fmla="*/ 123 w 176"/>
                <a:gd name="T43" fmla="*/ 141 h 322"/>
                <a:gd name="T44" fmla="*/ 126 w 176"/>
                <a:gd name="T45" fmla="*/ 119 h 322"/>
                <a:gd name="T46" fmla="*/ 109 w 176"/>
                <a:gd name="T47" fmla="*/ 77 h 322"/>
                <a:gd name="T48" fmla="*/ 106 w 176"/>
                <a:gd name="T49" fmla="*/ 54 h 322"/>
                <a:gd name="T50" fmla="*/ 92 w 176"/>
                <a:gd name="T51" fmla="*/ 37 h 322"/>
                <a:gd name="T52" fmla="*/ 63 w 176"/>
                <a:gd name="T53" fmla="*/ 13 h 322"/>
                <a:gd name="T54" fmla="*/ 49 w 176"/>
                <a:gd name="T55" fmla="*/ 32 h 322"/>
                <a:gd name="T56" fmla="*/ 0 w 176"/>
                <a:gd name="T57" fmla="*/ 61 h 322"/>
                <a:gd name="T58" fmla="*/ 3 w 176"/>
                <a:gd name="T59" fmla="*/ 5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6" h="322">
                  <a:moveTo>
                    <a:pt x="3" y="51"/>
                  </a:moveTo>
                  <a:lnTo>
                    <a:pt x="40" y="0"/>
                  </a:lnTo>
                  <a:lnTo>
                    <a:pt x="63" y="1"/>
                  </a:lnTo>
                  <a:lnTo>
                    <a:pt x="83" y="4"/>
                  </a:lnTo>
                  <a:lnTo>
                    <a:pt x="99" y="18"/>
                  </a:lnTo>
                  <a:lnTo>
                    <a:pt x="139" y="59"/>
                  </a:lnTo>
                  <a:lnTo>
                    <a:pt x="152" y="77"/>
                  </a:lnTo>
                  <a:lnTo>
                    <a:pt x="161" y="96"/>
                  </a:lnTo>
                  <a:lnTo>
                    <a:pt x="171" y="150"/>
                  </a:lnTo>
                  <a:lnTo>
                    <a:pt x="175" y="167"/>
                  </a:lnTo>
                  <a:lnTo>
                    <a:pt x="171" y="188"/>
                  </a:lnTo>
                  <a:lnTo>
                    <a:pt x="164" y="210"/>
                  </a:lnTo>
                  <a:lnTo>
                    <a:pt x="148" y="244"/>
                  </a:lnTo>
                  <a:lnTo>
                    <a:pt x="136" y="267"/>
                  </a:lnTo>
                  <a:lnTo>
                    <a:pt x="115" y="291"/>
                  </a:lnTo>
                  <a:lnTo>
                    <a:pt x="76" y="321"/>
                  </a:lnTo>
                  <a:lnTo>
                    <a:pt x="96" y="283"/>
                  </a:lnTo>
                  <a:lnTo>
                    <a:pt x="113" y="249"/>
                  </a:lnTo>
                  <a:lnTo>
                    <a:pt x="123" y="217"/>
                  </a:lnTo>
                  <a:lnTo>
                    <a:pt x="118" y="188"/>
                  </a:lnTo>
                  <a:lnTo>
                    <a:pt x="115" y="167"/>
                  </a:lnTo>
                  <a:lnTo>
                    <a:pt x="123" y="141"/>
                  </a:lnTo>
                  <a:lnTo>
                    <a:pt x="126" y="119"/>
                  </a:lnTo>
                  <a:lnTo>
                    <a:pt x="109" y="77"/>
                  </a:lnTo>
                  <a:lnTo>
                    <a:pt x="106" y="54"/>
                  </a:lnTo>
                  <a:lnTo>
                    <a:pt x="92" y="37"/>
                  </a:lnTo>
                  <a:lnTo>
                    <a:pt x="63" y="13"/>
                  </a:lnTo>
                  <a:lnTo>
                    <a:pt x="49" y="32"/>
                  </a:lnTo>
                  <a:lnTo>
                    <a:pt x="0" y="61"/>
                  </a:lnTo>
                  <a:lnTo>
                    <a:pt x="3" y="51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11"/>
          <p:cNvGrpSpPr>
            <a:grpSpLocks/>
          </p:cNvGrpSpPr>
          <p:nvPr/>
        </p:nvGrpSpPr>
        <p:grpSpPr bwMode="auto">
          <a:xfrm>
            <a:off x="10057193" y="5283200"/>
            <a:ext cx="2032000" cy="1581150"/>
            <a:chOff x="4495" y="3328"/>
            <a:chExt cx="1280" cy="996"/>
          </a:xfrm>
        </p:grpSpPr>
        <p:grpSp>
          <p:nvGrpSpPr>
            <p:cNvPr id="13" name="Group 84"/>
            <p:cNvGrpSpPr>
              <a:grpSpLocks/>
            </p:cNvGrpSpPr>
            <p:nvPr/>
          </p:nvGrpSpPr>
          <p:grpSpPr bwMode="auto">
            <a:xfrm>
              <a:off x="4636" y="3328"/>
              <a:ext cx="1056" cy="993"/>
              <a:chOff x="4636" y="3328"/>
              <a:chExt cx="1056" cy="993"/>
            </a:xfrm>
          </p:grpSpPr>
          <p:sp>
            <p:nvSpPr>
              <p:cNvPr id="40" name="Freeform 69"/>
              <p:cNvSpPr>
                <a:spLocks/>
              </p:cNvSpPr>
              <p:nvPr/>
            </p:nvSpPr>
            <p:spPr bwMode="ltGray">
              <a:xfrm>
                <a:off x="5544" y="3891"/>
                <a:ext cx="148" cy="230"/>
              </a:xfrm>
              <a:custGeom>
                <a:avLst/>
                <a:gdLst>
                  <a:gd name="T0" fmla="*/ 0 w 148"/>
                  <a:gd name="T1" fmla="*/ 229 h 230"/>
                  <a:gd name="T2" fmla="*/ 21 w 148"/>
                  <a:gd name="T3" fmla="*/ 177 h 230"/>
                  <a:gd name="T4" fmla="*/ 40 w 148"/>
                  <a:gd name="T5" fmla="*/ 121 h 230"/>
                  <a:gd name="T6" fmla="*/ 49 w 148"/>
                  <a:gd name="T7" fmla="*/ 96 h 230"/>
                  <a:gd name="T8" fmla="*/ 62 w 148"/>
                  <a:gd name="T9" fmla="*/ 68 h 230"/>
                  <a:gd name="T10" fmla="*/ 80 w 148"/>
                  <a:gd name="T11" fmla="*/ 37 h 230"/>
                  <a:gd name="T12" fmla="*/ 94 w 148"/>
                  <a:gd name="T13" fmla="*/ 18 h 230"/>
                  <a:gd name="T14" fmla="*/ 104 w 148"/>
                  <a:gd name="T15" fmla="*/ 9 h 230"/>
                  <a:gd name="T16" fmla="*/ 118 w 148"/>
                  <a:gd name="T17" fmla="*/ 2 h 230"/>
                  <a:gd name="T18" fmla="*/ 132 w 148"/>
                  <a:gd name="T19" fmla="*/ 0 h 230"/>
                  <a:gd name="T20" fmla="*/ 139 w 148"/>
                  <a:gd name="T21" fmla="*/ 6 h 230"/>
                  <a:gd name="T22" fmla="*/ 147 w 148"/>
                  <a:gd name="T23" fmla="*/ 21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8" h="230">
                    <a:moveTo>
                      <a:pt x="0" y="229"/>
                    </a:moveTo>
                    <a:lnTo>
                      <a:pt x="21" y="177"/>
                    </a:lnTo>
                    <a:lnTo>
                      <a:pt x="40" y="121"/>
                    </a:lnTo>
                    <a:lnTo>
                      <a:pt x="49" y="96"/>
                    </a:lnTo>
                    <a:lnTo>
                      <a:pt x="62" y="68"/>
                    </a:lnTo>
                    <a:lnTo>
                      <a:pt x="80" y="37"/>
                    </a:lnTo>
                    <a:lnTo>
                      <a:pt x="94" y="18"/>
                    </a:lnTo>
                    <a:lnTo>
                      <a:pt x="104" y="9"/>
                    </a:lnTo>
                    <a:lnTo>
                      <a:pt x="118" y="2"/>
                    </a:lnTo>
                    <a:lnTo>
                      <a:pt x="132" y="0"/>
                    </a:lnTo>
                    <a:lnTo>
                      <a:pt x="139" y="6"/>
                    </a:lnTo>
                    <a:lnTo>
                      <a:pt x="147" y="21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0"/>
              <p:cNvSpPr>
                <a:spLocks/>
              </p:cNvSpPr>
              <p:nvPr/>
            </p:nvSpPr>
            <p:spPr bwMode="ltGray">
              <a:xfrm>
                <a:off x="5072" y="3830"/>
                <a:ext cx="117" cy="390"/>
              </a:xfrm>
              <a:custGeom>
                <a:avLst/>
                <a:gdLst>
                  <a:gd name="T0" fmla="*/ 116 w 117"/>
                  <a:gd name="T1" fmla="*/ 389 h 390"/>
                  <a:gd name="T2" fmla="*/ 93 w 117"/>
                  <a:gd name="T3" fmla="*/ 156 h 390"/>
                  <a:gd name="T4" fmla="*/ 75 w 117"/>
                  <a:gd name="T5" fmla="*/ 40 h 390"/>
                  <a:gd name="T6" fmla="*/ 69 w 117"/>
                  <a:gd name="T7" fmla="*/ 16 h 390"/>
                  <a:gd name="T8" fmla="*/ 60 w 117"/>
                  <a:gd name="T9" fmla="*/ 4 h 390"/>
                  <a:gd name="T10" fmla="*/ 43 w 117"/>
                  <a:gd name="T11" fmla="*/ 0 h 390"/>
                  <a:gd name="T12" fmla="*/ 28 w 117"/>
                  <a:gd name="T13" fmla="*/ 4 h 390"/>
                  <a:gd name="T14" fmla="*/ 13 w 117"/>
                  <a:gd name="T15" fmla="*/ 17 h 390"/>
                  <a:gd name="T16" fmla="*/ 0 w 117"/>
                  <a:gd name="T17" fmla="*/ 3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390">
                    <a:moveTo>
                      <a:pt x="116" y="389"/>
                    </a:moveTo>
                    <a:lnTo>
                      <a:pt x="93" y="156"/>
                    </a:lnTo>
                    <a:lnTo>
                      <a:pt x="75" y="40"/>
                    </a:lnTo>
                    <a:lnTo>
                      <a:pt x="69" y="16"/>
                    </a:lnTo>
                    <a:lnTo>
                      <a:pt x="60" y="4"/>
                    </a:lnTo>
                    <a:lnTo>
                      <a:pt x="43" y="0"/>
                    </a:lnTo>
                    <a:lnTo>
                      <a:pt x="28" y="4"/>
                    </a:lnTo>
                    <a:lnTo>
                      <a:pt x="13" y="17"/>
                    </a:lnTo>
                    <a:lnTo>
                      <a:pt x="0" y="39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1"/>
              <p:cNvSpPr>
                <a:spLocks/>
              </p:cNvSpPr>
              <p:nvPr/>
            </p:nvSpPr>
            <p:spPr bwMode="ltGray">
              <a:xfrm>
                <a:off x="5086" y="3328"/>
                <a:ext cx="158" cy="988"/>
              </a:xfrm>
              <a:custGeom>
                <a:avLst/>
                <a:gdLst>
                  <a:gd name="T0" fmla="*/ 156 w 158"/>
                  <a:gd name="T1" fmla="*/ 987 h 988"/>
                  <a:gd name="T2" fmla="*/ 157 w 158"/>
                  <a:gd name="T3" fmla="*/ 844 h 988"/>
                  <a:gd name="T4" fmla="*/ 157 w 158"/>
                  <a:gd name="T5" fmla="*/ 778 h 988"/>
                  <a:gd name="T6" fmla="*/ 153 w 158"/>
                  <a:gd name="T7" fmla="*/ 732 h 988"/>
                  <a:gd name="T8" fmla="*/ 151 w 158"/>
                  <a:gd name="T9" fmla="*/ 676 h 988"/>
                  <a:gd name="T10" fmla="*/ 152 w 158"/>
                  <a:gd name="T11" fmla="*/ 618 h 988"/>
                  <a:gd name="T12" fmla="*/ 150 w 158"/>
                  <a:gd name="T13" fmla="*/ 569 h 988"/>
                  <a:gd name="T14" fmla="*/ 146 w 158"/>
                  <a:gd name="T15" fmla="*/ 526 h 988"/>
                  <a:gd name="T16" fmla="*/ 141 w 158"/>
                  <a:gd name="T17" fmla="*/ 448 h 988"/>
                  <a:gd name="T18" fmla="*/ 133 w 158"/>
                  <a:gd name="T19" fmla="*/ 363 h 988"/>
                  <a:gd name="T20" fmla="*/ 123 w 158"/>
                  <a:gd name="T21" fmla="*/ 277 h 988"/>
                  <a:gd name="T22" fmla="*/ 115 w 158"/>
                  <a:gd name="T23" fmla="*/ 185 h 988"/>
                  <a:gd name="T24" fmla="*/ 109 w 158"/>
                  <a:gd name="T25" fmla="*/ 131 h 988"/>
                  <a:gd name="T26" fmla="*/ 103 w 158"/>
                  <a:gd name="T27" fmla="*/ 109 h 988"/>
                  <a:gd name="T28" fmla="*/ 88 w 158"/>
                  <a:gd name="T29" fmla="*/ 72 h 988"/>
                  <a:gd name="T30" fmla="*/ 76 w 158"/>
                  <a:gd name="T31" fmla="*/ 45 h 988"/>
                  <a:gd name="T32" fmla="*/ 60 w 158"/>
                  <a:gd name="T33" fmla="*/ 23 h 988"/>
                  <a:gd name="T34" fmla="*/ 44 w 158"/>
                  <a:gd name="T35" fmla="*/ 5 h 988"/>
                  <a:gd name="T36" fmla="*/ 33 w 158"/>
                  <a:gd name="T37" fmla="*/ 0 h 988"/>
                  <a:gd name="T38" fmla="*/ 18 w 158"/>
                  <a:gd name="T39" fmla="*/ 0 h 988"/>
                  <a:gd name="T40" fmla="*/ 6 w 158"/>
                  <a:gd name="T41" fmla="*/ 5 h 988"/>
                  <a:gd name="T42" fmla="*/ 0 w 158"/>
                  <a:gd name="T43" fmla="*/ 16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8" h="988">
                    <a:moveTo>
                      <a:pt x="156" y="987"/>
                    </a:moveTo>
                    <a:lnTo>
                      <a:pt x="157" y="844"/>
                    </a:lnTo>
                    <a:lnTo>
                      <a:pt x="157" y="778"/>
                    </a:lnTo>
                    <a:lnTo>
                      <a:pt x="153" y="732"/>
                    </a:lnTo>
                    <a:lnTo>
                      <a:pt x="151" y="676"/>
                    </a:lnTo>
                    <a:lnTo>
                      <a:pt x="152" y="618"/>
                    </a:lnTo>
                    <a:lnTo>
                      <a:pt x="150" y="569"/>
                    </a:lnTo>
                    <a:lnTo>
                      <a:pt x="146" y="526"/>
                    </a:lnTo>
                    <a:lnTo>
                      <a:pt x="141" y="448"/>
                    </a:lnTo>
                    <a:lnTo>
                      <a:pt x="133" y="363"/>
                    </a:lnTo>
                    <a:lnTo>
                      <a:pt x="123" y="277"/>
                    </a:lnTo>
                    <a:lnTo>
                      <a:pt x="115" y="185"/>
                    </a:lnTo>
                    <a:lnTo>
                      <a:pt x="109" y="131"/>
                    </a:lnTo>
                    <a:lnTo>
                      <a:pt x="103" y="109"/>
                    </a:lnTo>
                    <a:lnTo>
                      <a:pt x="88" y="72"/>
                    </a:lnTo>
                    <a:lnTo>
                      <a:pt x="76" y="45"/>
                    </a:lnTo>
                    <a:lnTo>
                      <a:pt x="60" y="23"/>
                    </a:lnTo>
                    <a:lnTo>
                      <a:pt x="44" y="5"/>
                    </a:lnTo>
                    <a:lnTo>
                      <a:pt x="33" y="0"/>
                    </a:lnTo>
                    <a:lnTo>
                      <a:pt x="18" y="0"/>
                    </a:lnTo>
                    <a:lnTo>
                      <a:pt x="6" y="5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72"/>
              <p:cNvSpPr>
                <a:spLocks/>
              </p:cNvSpPr>
              <p:nvPr/>
            </p:nvSpPr>
            <p:spPr bwMode="ltGray">
              <a:xfrm>
                <a:off x="5072" y="3692"/>
                <a:ext cx="163" cy="317"/>
              </a:xfrm>
              <a:custGeom>
                <a:avLst/>
                <a:gdLst>
                  <a:gd name="T0" fmla="*/ 162 w 163"/>
                  <a:gd name="T1" fmla="*/ 316 h 317"/>
                  <a:gd name="T2" fmla="*/ 138 w 163"/>
                  <a:gd name="T3" fmla="*/ 245 h 317"/>
                  <a:gd name="T4" fmla="*/ 117 w 163"/>
                  <a:gd name="T5" fmla="*/ 167 h 317"/>
                  <a:gd name="T6" fmla="*/ 106 w 163"/>
                  <a:gd name="T7" fmla="*/ 133 h 317"/>
                  <a:gd name="T8" fmla="*/ 92 w 163"/>
                  <a:gd name="T9" fmla="*/ 94 h 317"/>
                  <a:gd name="T10" fmla="*/ 72 w 163"/>
                  <a:gd name="T11" fmla="*/ 52 h 317"/>
                  <a:gd name="T12" fmla="*/ 57 w 163"/>
                  <a:gd name="T13" fmla="*/ 26 h 317"/>
                  <a:gd name="T14" fmla="*/ 46 w 163"/>
                  <a:gd name="T15" fmla="*/ 14 h 317"/>
                  <a:gd name="T16" fmla="*/ 32 w 163"/>
                  <a:gd name="T17" fmla="*/ 4 h 317"/>
                  <a:gd name="T18" fmla="*/ 15 w 163"/>
                  <a:gd name="T19" fmla="*/ 0 h 317"/>
                  <a:gd name="T20" fmla="*/ 8 w 163"/>
                  <a:gd name="T21" fmla="*/ 9 h 317"/>
                  <a:gd name="T22" fmla="*/ 0 w 163"/>
                  <a:gd name="T23" fmla="*/ 28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3" h="317">
                    <a:moveTo>
                      <a:pt x="162" y="316"/>
                    </a:moveTo>
                    <a:lnTo>
                      <a:pt x="138" y="245"/>
                    </a:lnTo>
                    <a:lnTo>
                      <a:pt x="117" y="167"/>
                    </a:lnTo>
                    <a:lnTo>
                      <a:pt x="106" y="133"/>
                    </a:lnTo>
                    <a:lnTo>
                      <a:pt x="92" y="94"/>
                    </a:lnTo>
                    <a:lnTo>
                      <a:pt x="72" y="52"/>
                    </a:lnTo>
                    <a:lnTo>
                      <a:pt x="57" y="26"/>
                    </a:lnTo>
                    <a:lnTo>
                      <a:pt x="46" y="14"/>
                    </a:lnTo>
                    <a:lnTo>
                      <a:pt x="32" y="4"/>
                    </a:lnTo>
                    <a:lnTo>
                      <a:pt x="15" y="0"/>
                    </a:lnTo>
                    <a:lnTo>
                      <a:pt x="8" y="9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CEDA9D"/>
              </a:solidFill>
              <a:ln w="127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73"/>
              <p:cNvSpPr>
                <a:spLocks/>
              </p:cNvSpPr>
              <p:nvPr/>
            </p:nvSpPr>
            <p:spPr bwMode="ltGray">
              <a:xfrm>
                <a:off x="5357" y="3974"/>
                <a:ext cx="157" cy="347"/>
              </a:xfrm>
              <a:custGeom>
                <a:avLst/>
                <a:gdLst>
                  <a:gd name="T0" fmla="*/ 156 w 157"/>
                  <a:gd name="T1" fmla="*/ 346 h 347"/>
                  <a:gd name="T2" fmla="*/ 133 w 157"/>
                  <a:gd name="T3" fmla="*/ 313 h 347"/>
                  <a:gd name="T4" fmla="*/ 123 w 157"/>
                  <a:gd name="T5" fmla="*/ 292 h 347"/>
                  <a:gd name="T6" fmla="*/ 117 w 157"/>
                  <a:gd name="T7" fmla="*/ 275 h 347"/>
                  <a:gd name="T8" fmla="*/ 82 w 157"/>
                  <a:gd name="T9" fmla="*/ 116 h 347"/>
                  <a:gd name="T10" fmla="*/ 64 w 157"/>
                  <a:gd name="T11" fmla="*/ 65 h 347"/>
                  <a:gd name="T12" fmla="*/ 50 w 157"/>
                  <a:gd name="T13" fmla="*/ 32 h 347"/>
                  <a:gd name="T14" fmla="*/ 39 w 157"/>
                  <a:gd name="T15" fmla="*/ 17 h 347"/>
                  <a:gd name="T16" fmla="*/ 27 w 157"/>
                  <a:gd name="T17" fmla="*/ 4 h 347"/>
                  <a:gd name="T18" fmla="*/ 13 w 157"/>
                  <a:gd name="T19" fmla="*/ 0 h 347"/>
                  <a:gd name="T20" fmla="*/ 4 w 157"/>
                  <a:gd name="T21" fmla="*/ 3 h 347"/>
                  <a:gd name="T22" fmla="*/ 0 w 157"/>
                  <a:gd name="T23" fmla="*/ 23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347">
                    <a:moveTo>
                      <a:pt x="156" y="346"/>
                    </a:moveTo>
                    <a:lnTo>
                      <a:pt x="133" y="313"/>
                    </a:lnTo>
                    <a:lnTo>
                      <a:pt x="123" y="292"/>
                    </a:lnTo>
                    <a:lnTo>
                      <a:pt x="117" y="275"/>
                    </a:lnTo>
                    <a:lnTo>
                      <a:pt x="82" y="116"/>
                    </a:lnTo>
                    <a:lnTo>
                      <a:pt x="64" y="65"/>
                    </a:lnTo>
                    <a:lnTo>
                      <a:pt x="50" y="32"/>
                    </a:lnTo>
                    <a:lnTo>
                      <a:pt x="39" y="17"/>
                    </a:lnTo>
                    <a:lnTo>
                      <a:pt x="27" y="4"/>
                    </a:lnTo>
                    <a:lnTo>
                      <a:pt x="13" y="0"/>
                    </a:lnTo>
                    <a:lnTo>
                      <a:pt x="4" y="3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74"/>
              <p:cNvSpPr>
                <a:spLocks/>
              </p:cNvSpPr>
              <p:nvPr/>
            </p:nvSpPr>
            <p:spPr bwMode="ltGray">
              <a:xfrm>
                <a:off x="4948" y="3692"/>
                <a:ext cx="340" cy="526"/>
              </a:xfrm>
              <a:custGeom>
                <a:avLst/>
                <a:gdLst>
                  <a:gd name="T0" fmla="*/ 339 w 340"/>
                  <a:gd name="T1" fmla="*/ 525 h 526"/>
                  <a:gd name="T2" fmla="*/ 329 w 340"/>
                  <a:gd name="T3" fmla="*/ 483 h 526"/>
                  <a:gd name="T4" fmla="*/ 222 w 340"/>
                  <a:gd name="T5" fmla="*/ 198 h 526"/>
                  <a:gd name="T6" fmla="*/ 175 w 340"/>
                  <a:gd name="T7" fmla="*/ 110 h 526"/>
                  <a:gd name="T8" fmla="*/ 161 w 340"/>
                  <a:gd name="T9" fmla="*/ 80 h 526"/>
                  <a:gd name="T10" fmla="*/ 143 w 340"/>
                  <a:gd name="T11" fmla="*/ 47 h 526"/>
                  <a:gd name="T12" fmla="*/ 121 w 340"/>
                  <a:gd name="T13" fmla="*/ 23 h 526"/>
                  <a:gd name="T14" fmla="*/ 102 w 340"/>
                  <a:gd name="T15" fmla="*/ 9 h 526"/>
                  <a:gd name="T16" fmla="*/ 77 w 340"/>
                  <a:gd name="T17" fmla="*/ 0 h 526"/>
                  <a:gd name="T18" fmla="*/ 53 w 340"/>
                  <a:gd name="T19" fmla="*/ 0 h 526"/>
                  <a:gd name="T20" fmla="*/ 35 w 340"/>
                  <a:gd name="T21" fmla="*/ 9 h 526"/>
                  <a:gd name="T22" fmla="*/ 0 w 340"/>
                  <a:gd name="T23" fmla="*/ 58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0" h="526">
                    <a:moveTo>
                      <a:pt x="339" y="525"/>
                    </a:moveTo>
                    <a:lnTo>
                      <a:pt x="329" y="483"/>
                    </a:lnTo>
                    <a:lnTo>
                      <a:pt x="222" y="198"/>
                    </a:lnTo>
                    <a:lnTo>
                      <a:pt x="175" y="110"/>
                    </a:lnTo>
                    <a:lnTo>
                      <a:pt x="161" y="80"/>
                    </a:lnTo>
                    <a:lnTo>
                      <a:pt x="143" y="47"/>
                    </a:lnTo>
                    <a:lnTo>
                      <a:pt x="121" y="23"/>
                    </a:lnTo>
                    <a:lnTo>
                      <a:pt x="102" y="9"/>
                    </a:lnTo>
                    <a:lnTo>
                      <a:pt x="77" y="0"/>
                    </a:lnTo>
                    <a:lnTo>
                      <a:pt x="53" y="0"/>
                    </a:lnTo>
                    <a:lnTo>
                      <a:pt x="35" y="9"/>
                    </a:lnTo>
                    <a:lnTo>
                      <a:pt x="0" y="58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75"/>
              <p:cNvSpPr>
                <a:spLocks/>
              </p:cNvSpPr>
              <p:nvPr/>
            </p:nvSpPr>
            <p:spPr bwMode="ltGray">
              <a:xfrm>
                <a:off x="5183" y="3343"/>
                <a:ext cx="338" cy="870"/>
              </a:xfrm>
              <a:custGeom>
                <a:avLst/>
                <a:gdLst>
                  <a:gd name="T0" fmla="*/ 0 w 338"/>
                  <a:gd name="T1" fmla="*/ 869 h 870"/>
                  <a:gd name="T2" fmla="*/ 89 w 338"/>
                  <a:gd name="T3" fmla="*/ 622 h 870"/>
                  <a:gd name="T4" fmla="*/ 137 w 338"/>
                  <a:gd name="T5" fmla="*/ 499 h 870"/>
                  <a:gd name="T6" fmla="*/ 179 w 338"/>
                  <a:gd name="T7" fmla="*/ 381 h 870"/>
                  <a:gd name="T8" fmla="*/ 205 w 338"/>
                  <a:gd name="T9" fmla="*/ 299 h 870"/>
                  <a:gd name="T10" fmla="*/ 217 w 338"/>
                  <a:gd name="T11" fmla="*/ 256 h 870"/>
                  <a:gd name="T12" fmla="*/ 225 w 338"/>
                  <a:gd name="T13" fmla="*/ 209 h 870"/>
                  <a:gd name="T14" fmla="*/ 235 w 338"/>
                  <a:gd name="T15" fmla="*/ 166 h 870"/>
                  <a:gd name="T16" fmla="*/ 251 w 338"/>
                  <a:gd name="T17" fmla="*/ 114 h 870"/>
                  <a:gd name="T18" fmla="*/ 269 w 338"/>
                  <a:gd name="T19" fmla="*/ 68 h 870"/>
                  <a:gd name="T20" fmla="*/ 292 w 338"/>
                  <a:gd name="T21" fmla="*/ 27 h 870"/>
                  <a:gd name="T22" fmla="*/ 309 w 338"/>
                  <a:gd name="T23" fmla="*/ 2 h 870"/>
                  <a:gd name="T24" fmla="*/ 320 w 338"/>
                  <a:gd name="T25" fmla="*/ 0 h 870"/>
                  <a:gd name="T26" fmla="*/ 331 w 338"/>
                  <a:gd name="T27" fmla="*/ 12 h 870"/>
                  <a:gd name="T28" fmla="*/ 337 w 338"/>
                  <a:gd name="T29" fmla="*/ 58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8" h="870">
                    <a:moveTo>
                      <a:pt x="0" y="869"/>
                    </a:moveTo>
                    <a:lnTo>
                      <a:pt x="89" y="622"/>
                    </a:lnTo>
                    <a:lnTo>
                      <a:pt x="137" y="499"/>
                    </a:lnTo>
                    <a:lnTo>
                      <a:pt x="179" y="381"/>
                    </a:lnTo>
                    <a:lnTo>
                      <a:pt x="205" y="299"/>
                    </a:lnTo>
                    <a:lnTo>
                      <a:pt x="217" y="256"/>
                    </a:lnTo>
                    <a:lnTo>
                      <a:pt x="225" y="209"/>
                    </a:lnTo>
                    <a:lnTo>
                      <a:pt x="235" y="166"/>
                    </a:lnTo>
                    <a:lnTo>
                      <a:pt x="251" y="114"/>
                    </a:lnTo>
                    <a:lnTo>
                      <a:pt x="269" y="68"/>
                    </a:lnTo>
                    <a:lnTo>
                      <a:pt x="292" y="27"/>
                    </a:lnTo>
                    <a:lnTo>
                      <a:pt x="309" y="2"/>
                    </a:lnTo>
                    <a:lnTo>
                      <a:pt x="320" y="0"/>
                    </a:lnTo>
                    <a:lnTo>
                      <a:pt x="331" y="12"/>
                    </a:lnTo>
                    <a:lnTo>
                      <a:pt x="337" y="58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76"/>
              <p:cNvSpPr>
                <a:spLocks/>
              </p:cNvSpPr>
              <p:nvPr/>
            </p:nvSpPr>
            <p:spPr bwMode="ltGray">
              <a:xfrm>
                <a:off x="5266" y="3703"/>
                <a:ext cx="248" cy="299"/>
              </a:xfrm>
              <a:custGeom>
                <a:avLst/>
                <a:gdLst>
                  <a:gd name="T0" fmla="*/ 0 w 248"/>
                  <a:gd name="T1" fmla="*/ 298 h 299"/>
                  <a:gd name="T2" fmla="*/ 46 w 248"/>
                  <a:gd name="T3" fmla="*/ 233 h 299"/>
                  <a:gd name="T4" fmla="*/ 75 w 248"/>
                  <a:gd name="T5" fmla="*/ 159 h 299"/>
                  <a:gd name="T6" fmla="*/ 90 w 248"/>
                  <a:gd name="T7" fmla="*/ 126 h 299"/>
                  <a:gd name="T8" fmla="*/ 111 w 248"/>
                  <a:gd name="T9" fmla="*/ 87 h 299"/>
                  <a:gd name="T10" fmla="*/ 140 w 248"/>
                  <a:gd name="T11" fmla="*/ 47 h 299"/>
                  <a:gd name="T12" fmla="*/ 161 w 248"/>
                  <a:gd name="T13" fmla="*/ 23 h 299"/>
                  <a:gd name="T14" fmla="*/ 176 w 248"/>
                  <a:gd name="T15" fmla="*/ 11 h 299"/>
                  <a:gd name="T16" fmla="*/ 199 w 248"/>
                  <a:gd name="T17" fmla="*/ 1 h 299"/>
                  <a:gd name="T18" fmla="*/ 223 w 248"/>
                  <a:gd name="T19" fmla="*/ 0 h 299"/>
                  <a:gd name="T20" fmla="*/ 233 w 248"/>
                  <a:gd name="T21" fmla="*/ 14 h 299"/>
                  <a:gd name="T22" fmla="*/ 247 w 248"/>
                  <a:gd name="T23" fmla="*/ 36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299">
                    <a:moveTo>
                      <a:pt x="0" y="298"/>
                    </a:moveTo>
                    <a:lnTo>
                      <a:pt x="46" y="233"/>
                    </a:lnTo>
                    <a:lnTo>
                      <a:pt x="75" y="159"/>
                    </a:lnTo>
                    <a:lnTo>
                      <a:pt x="90" y="126"/>
                    </a:lnTo>
                    <a:lnTo>
                      <a:pt x="111" y="87"/>
                    </a:lnTo>
                    <a:lnTo>
                      <a:pt x="140" y="47"/>
                    </a:lnTo>
                    <a:lnTo>
                      <a:pt x="161" y="23"/>
                    </a:lnTo>
                    <a:lnTo>
                      <a:pt x="176" y="11"/>
                    </a:lnTo>
                    <a:lnTo>
                      <a:pt x="199" y="1"/>
                    </a:lnTo>
                    <a:lnTo>
                      <a:pt x="223" y="0"/>
                    </a:lnTo>
                    <a:lnTo>
                      <a:pt x="233" y="14"/>
                    </a:lnTo>
                    <a:lnTo>
                      <a:pt x="247" y="36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77"/>
              <p:cNvSpPr>
                <a:spLocks/>
              </p:cNvSpPr>
              <p:nvPr/>
            </p:nvSpPr>
            <p:spPr bwMode="ltGray">
              <a:xfrm>
                <a:off x="5164" y="3809"/>
                <a:ext cx="119" cy="146"/>
              </a:xfrm>
              <a:custGeom>
                <a:avLst/>
                <a:gdLst>
                  <a:gd name="T0" fmla="*/ 0 w 119"/>
                  <a:gd name="T1" fmla="*/ 0 h 146"/>
                  <a:gd name="T2" fmla="*/ 19 w 119"/>
                  <a:gd name="T3" fmla="*/ 9 h 146"/>
                  <a:gd name="T4" fmla="*/ 44 w 119"/>
                  <a:gd name="T5" fmla="*/ 19 h 146"/>
                  <a:gd name="T6" fmla="*/ 65 w 119"/>
                  <a:gd name="T7" fmla="*/ 40 h 146"/>
                  <a:gd name="T8" fmla="*/ 85 w 119"/>
                  <a:gd name="T9" fmla="*/ 57 h 146"/>
                  <a:gd name="T10" fmla="*/ 101 w 119"/>
                  <a:gd name="T11" fmla="*/ 75 h 146"/>
                  <a:gd name="T12" fmla="*/ 109 w 119"/>
                  <a:gd name="T13" fmla="*/ 91 h 146"/>
                  <a:gd name="T14" fmla="*/ 115 w 119"/>
                  <a:gd name="T15" fmla="*/ 105 h 146"/>
                  <a:gd name="T16" fmla="*/ 118 w 119"/>
                  <a:gd name="T17" fmla="*/ 125 h 146"/>
                  <a:gd name="T18" fmla="*/ 118 w 119"/>
                  <a:gd name="T19" fmla="*/ 14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9" h="146">
                    <a:moveTo>
                      <a:pt x="0" y="0"/>
                    </a:moveTo>
                    <a:lnTo>
                      <a:pt x="19" y="9"/>
                    </a:lnTo>
                    <a:lnTo>
                      <a:pt x="44" y="19"/>
                    </a:lnTo>
                    <a:lnTo>
                      <a:pt x="65" y="40"/>
                    </a:lnTo>
                    <a:lnTo>
                      <a:pt x="85" y="57"/>
                    </a:lnTo>
                    <a:lnTo>
                      <a:pt x="101" y="75"/>
                    </a:lnTo>
                    <a:lnTo>
                      <a:pt x="109" y="91"/>
                    </a:lnTo>
                    <a:lnTo>
                      <a:pt x="115" y="105"/>
                    </a:lnTo>
                    <a:lnTo>
                      <a:pt x="118" y="125"/>
                    </a:lnTo>
                    <a:lnTo>
                      <a:pt x="118" y="145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78"/>
              <p:cNvSpPr>
                <a:spLocks/>
              </p:cNvSpPr>
              <p:nvPr/>
            </p:nvSpPr>
            <p:spPr bwMode="ltGray">
              <a:xfrm>
                <a:off x="5545" y="3616"/>
                <a:ext cx="100" cy="574"/>
              </a:xfrm>
              <a:custGeom>
                <a:avLst/>
                <a:gdLst>
                  <a:gd name="T0" fmla="*/ 0 w 100"/>
                  <a:gd name="T1" fmla="*/ 573 h 574"/>
                  <a:gd name="T2" fmla="*/ 0 w 100"/>
                  <a:gd name="T3" fmla="*/ 519 h 574"/>
                  <a:gd name="T4" fmla="*/ 0 w 100"/>
                  <a:gd name="T5" fmla="*/ 479 h 574"/>
                  <a:gd name="T6" fmla="*/ 2 w 100"/>
                  <a:gd name="T7" fmla="*/ 450 h 574"/>
                  <a:gd name="T8" fmla="*/ 3 w 100"/>
                  <a:gd name="T9" fmla="*/ 416 h 574"/>
                  <a:gd name="T10" fmla="*/ 3 w 100"/>
                  <a:gd name="T11" fmla="*/ 380 h 574"/>
                  <a:gd name="T12" fmla="*/ 4 w 100"/>
                  <a:gd name="T13" fmla="*/ 351 h 574"/>
                  <a:gd name="T14" fmla="*/ 6 w 100"/>
                  <a:gd name="T15" fmla="*/ 323 h 574"/>
                  <a:gd name="T16" fmla="*/ 9 w 100"/>
                  <a:gd name="T17" fmla="*/ 276 h 574"/>
                  <a:gd name="T18" fmla="*/ 14 w 100"/>
                  <a:gd name="T19" fmla="*/ 223 h 574"/>
                  <a:gd name="T20" fmla="*/ 21 w 100"/>
                  <a:gd name="T21" fmla="*/ 170 h 574"/>
                  <a:gd name="T22" fmla="*/ 26 w 100"/>
                  <a:gd name="T23" fmla="*/ 114 h 574"/>
                  <a:gd name="T24" fmla="*/ 30 w 100"/>
                  <a:gd name="T25" fmla="*/ 80 h 574"/>
                  <a:gd name="T26" fmla="*/ 33 w 100"/>
                  <a:gd name="T27" fmla="*/ 67 h 574"/>
                  <a:gd name="T28" fmla="*/ 42 w 100"/>
                  <a:gd name="T29" fmla="*/ 44 h 574"/>
                  <a:gd name="T30" fmla="*/ 51 w 100"/>
                  <a:gd name="T31" fmla="*/ 28 h 574"/>
                  <a:gd name="T32" fmla="*/ 61 w 100"/>
                  <a:gd name="T33" fmla="*/ 14 h 574"/>
                  <a:gd name="T34" fmla="*/ 71 w 100"/>
                  <a:gd name="T35" fmla="*/ 3 h 574"/>
                  <a:gd name="T36" fmla="*/ 77 w 100"/>
                  <a:gd name="T37" fmla="*/ 0 h 574"/>
                  <a:gd name="T38" fmla="*/ 87 w 100"/>
                  <a:gd name="T39" fmla="*/ 0 h 574"/>
                  <a:gd name="T40" fmla="*/ 95 w 100"/>
                  <a:gd name="T41" fmla="*/ 4 h 574"/>
                  <a:gd name="T42" fmla="*/ 99 w 100"/>
                  <a:gd name="T43" fmla="*/ 9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0" h="574">
                    <a:moveTo>
                      <a:pt x="0" y="573"/>
                    </a:moveTo>
                    <a:lnTo>
                      <a:pt x="0" y="519"/>
                    </a:lnTo>
                    <a:lnTo>
                      <a:pt x="0" y="479"/>
                    </a:lnTo>
                    <a:lnTo>
                      <a:pt x="2" y="450"/>
                    </a:lnTo>
                    <a:lnTo>
                      <a:pt x="3" y="416"/>
                    </a:lnTo>
                    <a:lnTo>
                      <a:pt x="3" y="380"/>
                    </a:lnTo>
                    <a:lnTo>
                      <a:pt x="4" y="351"/>
                    </a:lnTo>
                    <a:lnTo>
                      <a:pt x="6" y="323"/>
                    </a:lnTo>
                    <a:lnTo>
                      <a:pt x="9" y="276"/>
                    </a:lnTo>
                    <a:lnTo>
                      <a:pt x="14" y="223"/>
                    </a:lnTo>
                    <a:lnTo>
                      <a:pt x="21" y="170"/>
                    </a:lnTo>
                    <a:lnTo>
                      <a:pt x="26" y="114"/>
                    </a:lnTo>
                    <a:lnTo>
                      <a:pt x="30" y="80"/>
                    </a:lnTo>
                    <a:lnTo>
                      <a:pt x="33" y="67"/>
                    </a:lnTo>
                    <a:lnTo>
                      <a:pt x="42" y="44"/>
                    </a:lnTo>
                    <a:lnTo>
                      <a:pt x="51" y="28"/>
                    </a:lnTo>
                    <a:lnTo>
                      <a:pt x="61" y="14"/>
                    </a:lnTo>
                    <a:lnTo>
                      <a:pt x="71" y="3"/>
                    </a:lnTo>
                    <a:lnTo>
                      <a:pt x="77" y="0"/>
                    </a:lnTo>
                    <a:lnTo>
                      <a:pt x="87" y="0"/>
                    </a:lnTo>
                    <a:lnTo>
                      <a:pt x="95" y="4"/>
                    </a:lnTo>
                    <a:lnTo>
                      <a:pt x="99" y="9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79"/>
              <p:cNvSpPr>
                <a:spLocks/>
              </p:cNvSpPr>
              <p:nvPr/>
            </p:nvSpPr>
            <p:spPr bwMode="ltGray">
              <a:xfrm>
                <a:off x="5433" y="3986"/>
                <a:ext cx="124" cy="161"/>
              </a:xfrm>
              <a:custGeom>
                <a:avLst/>
                <a:gdLst>
                  <a:gd name="T0" fmla="*/ 123 w 124"/>
                  <a:gd name="T1" fmla="*/ 160 h 161"/>
                  <a:gd name="T2" fmla="*/ 104 w 124"/>
                  <a:gd name="T3" fmla="*/ 124 h 161"/>
                  <a:gd name="T4" fmla="*/ 89 w 124"/>
                  <a:gd name="T5" fmla="*/ 84 h 161"/>
                  <a:gd name="T6" fmla="*/ 81 w 124"/>
                  <a:gd name="T7" fmla="*/ 67 h 161"/>
                  <a:gd name="T8" fmla="*/ 70 w 124"/>
                  <a:gd name="T9" fmla="*/ 47 h 161"/>
                  <a:gd name="T10" fmla="*/ 55 w 124"/>
                  <a:gd name="T11" fmla="*/ 26 h 161"/>
                  <a:gd name="T12" fmla="*/ 44 w 124"/>
                  <a:gd name="T13" fmla="*/ 13 h 161"/>
                  <a:gd name="T14" fmla="*/ 35 w 124"/>
                  <a:gd name="T15" fmla="*/ 7 h 161"/>
                  <a:gd name="T16" fmla="*/ 24 w 124"/>
                  <a:gd name="T17" fmla="*/ 1 h 161"/>
                  <a:gd name="T18" fmla="*/ 11 w 124"/>
                  <a:gd name="T19" fmla="*/ 0 h 161"/>
                  <a:gd name="T20" fmla="*/ 5 w 124"/>
                  <a:gd name="T21" fmla="*/ 4 h 161"/>
                  <a:gd name="T22" fmla="*/ 0 w 124"/>
                  <a:gd name="T23" fmla="*/ 1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4" h="161">
                    <a:moveTo>
                      <a:pt x="123" y="160"/>
                    </a:moveTo>
                    <a:lnTo>
                      <a:pt x="104" y="124"/>
                    </a:lnTo>
                    <a:lnTo>
                      <a:pt x="89" y="84"/>
                    </a:lnTo>
                    <a:lnTo>
                      <a:pt x="81" y="67"/>
                    </a:lnTo>
                    <a:lnTo>
                      <a:pt x="70" y="47"/>
                    </a:lnTo>
                    <a:lnTo>
                      <a:pt x="55" y="26"/>
                    </a:lnTo>
                    <a:lnTo>
                      <a:pt x="44" y="13"/>
                    </a:lnTo>
                    <a:lnTo>
                      <a:pt x="35" y="7"/>
                    </a:lnTo>
                    <a:lnTo>
                      <a:pt x="24" y="1"/>
                    </a:lnTo>
                    <a:lnTo>
                      <a:pt x="11" y="0"/>
                    </a:lnTo>
                    <a:lnTo>
                      <a:pt x="5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80"/>
              <p:cNvSpPr>
                <a:spLocks/>
              </p:cNvSpPr>
              <p:nvPr/>
            </p:nvSpPr>
            <p:spPr bwMode="ltGray">
              <a:xfrm>
                <a:off x="5472" y="3794"/>
                <a:ext cx="84" cy="400"/>
              </a:xfrm>
              <a:custGeom>
                <a:avLst/>
                <a:gdLst>
                  <a:gd name="T0" fmla="*/ 82 w 84"/>
                  <a:gd name="T1" fmla="*/ 399 h 400"/>
                  <a:gd name="T2" fmla="*/ 83 w 84"/>
                  <a:gd name="T3" fmla="*/ 361 h 400"/>
                  <a:gd name="T4" fmla="*/ 83 w 84"/>
                  <a:gd name="T5" fmla="*/ 333 h 400"/>
                  <a:gd name="T6" fmla="*/ 81 w 84"/>
                  <a:gd name="T7" fmla="*/ 314 h 400"/>
                  <a:gd name="T8" fmla="*/ 80 w 84"/>
                  <a:gd name="T9" fmla="*/ 289 h 400"/>
                  <a:gd name="T10" fmla="*/ 80 w 84"/>
                  <a:gd name="T11" fmla="*/ 264 h 400"/>
                  <a:gd name="T12" fmla="*/ 79 w 84"/>
                  <a:gd name="T13" fmla="*/ 244 h 400"/>
                  <a:gd name="T14" fmla="*/ 77 w 84"/>
                  <a:gd name="T15" fmla="*/ 225 h 400"/>
                  <a:gd name="T16" fmla="*/ 74 w 84"/>
                  <a:gd name="T17" fmla="*/ 191 h 400"/>
                  <a:gd name="T18" fmla="*/ 70 w 84"/>
                  <a:gd name="T19" fmla="*/ 155 h 400"/>
                  <a:gd name="T20" fmla="*/ 65 w 84"/>
                  <a:gd name="T21" fmla="*/ 119 h 400"/>
                  <a:gd name="T22" fmla="*/ 61 w 84"/>
                  <a:gd name="T23" fmla="*/ 79 h 400"/>
                  <a:gd name="T24" fmla="*/ 57 w 84"/>
                  <a:gd name="T25" fmla="*/ 55 h 400"/>
                  <a:gd name="T26" fmla="*/ 54 w 84"/>
                  <a:gd name="T27" fmla="*/ 46 h 400"/>
                  <a:gd name="T28" fmla="*/ 47 w 84"/>
                  <a:gd name="T29" fmla="*/ 31 h 400"/>
                  <a:gd name="T30" fmla="*/ 39 w 84"/>
                  <a:gd name="T31" fmla="*/ 19 h 400"/>
                  <a:gd name="T32" fmla="*/ 31 w 84"/>
                  <a:gd name="T33" fmla="*/ 10 h 400"/>
                  <a:gd name="T34" fmla="*/ 23 w 84"/>
                  <a:gd name="T35" fmla="*/ 2 h 400"/>
                  <a:gd name="T36" fmla="*/ 17 w 84"/>
                  <a:gd name="T37" fmla="*/ 0 h 400"/>
                  <a:gd name="T38" fmla="*/ 9 w 84"/>
                  <a:gd name="T39" fmla="*/ 0 h 400"/>
                  <a:gd name="T40" fmla="*/ 2 w 84"/>
                  <a:gd name="T41" fmla="*/ 3 h 400"/>
                  <a:gd name="T42" fmla="*/ 0 w 84"/>
                  <a:gd name="T43" fmla="*/ 6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4" h="400">
                    <a:moveTo>
                      <a:pt x="82" y="399"/>
                    </a:moveTo>
                    <a:lnTo>
                      <a:pt x="83" y="361"/>
                    </a:lnTo>
                    <a:lnTo>
                      <a:pt x="83" y="333"/>
                    </a:lnTo>
                    <a:lnTo>
                      <a:pt x="81" y="314"/>
                    </a:lnTo>
                    <a:lnTo>
                      <a:pt x="80" y="289"/>
                    </a:lnTo>
                    <a:lnTo>
                      <a:pt x="80" y="264"/>
                    </a:lnTo>
                    <a:lnTo>
                      <a:pt x="79" y="244"/>
                    </a:lnTo>
                    <a:lnTo>
                      <a:pt x="77" y="225"/>
                    </a:lnTo>
                    <a:lnTo>
                      <a:pt x="74" y="191"/>
                    </a:lnTo>
                    <a:lnTo>
                      <a:pt x="70" y="155"/>
                    </a:lnTo>
                    <a:lnTo>
                      <a:pt x="65" y="119"/>
                    </a:lnTo>
                    <a:lnTo>
                      <a:pt x="61" y="79"/>
                    </a:lnTo>
                    <a:lnTo>
                      <a:pt x="57" y="55"/>
                    </a:lnTo>
                    <a:lnTo>
                      <a:pt x="54" y="46"/>
                    </a:lnTo>
                    <a:lnTo>
                      <a:pt x="47" y="31"/>
                    </a:lnTo>
                    <a:lnTo>
                      <a:pt x="39" y="19"/>
                    </a:lnTo>
                    <a:lnTo>
                      <a:pt x="31" y="10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2" y="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81"/>
              <p:cNvSpPr>
                <a:spLocks/>
              </p:cNvSpPr>
              <p:nvPr/>
            </p:nvSpPr>
            <p:spPr bwMode="ltGray">
              <a:xfrm>
                <a:off x="5547" y="4043"/>
                <a:ext cx="131" cy="151"/>
              </a:xfrm>
              <a:custGeom>
                <a:avLst/>
                <a:gdLst>
                  <a:gd name="T0" fmla="*/ 0 w 131"/>
                  <a:gd name="T1" fmla="*/ 150 h 151"/>
                  <a:gd name="T2" fmla="*/ 19 w 131"/>
                  <a:gd name="T3" fmla="*/ 135 h 151"/>
                  <a:gd name="T4" fmla="*/ 26 w 131"/>
                  <a:gd name="T5" fmla="*/ 126 h 151"/>
                  <a:gd name="T6" fmla="*/ 32 w 131"/>
                  <a:gd name="T7" fmla="*/ 119 h 151"/>
                  <a:gd name="T8" fmla="*/ 60 w 131"/>
                  <a:gd name="T9" fmla="*/ 50 h 151"/>
                  <a:gd name="T10" fmla="*/ 76 w 131"/>
                  <a:gd name="T11" fmla="*/ 28 h 151"/>
                  <a:gd name="T12" fmla="*/ 87 w 131"/>
                  <a:gd name="T13" fmla="*/ 14 h 151"/>
                  <a:gd name="T14" fmla="*/ 96 w 131"/>
                  <a:gd name="T15" fmla="*/ 7 h 151"/>
                  <a:gd name="T16" fmla="*/ 107 w 131"/>
                  <a:gd name="T17" fmla="*/ 2 h 151"/>
                  <a:gd name="T18" fmla="*/ 118 w 131"/>
                  <a:gd name="T19" fmla="*/ 0 h 151"/>
                  <a:gd name="T20" fmla="*/ 125 w 131"/>
                  <a:gd name="T21" fmla="*/ 1 h 151"/>
                  <a:gd name="T22" fmla="*/ 130 w 131"/>
                  <a:gd name="T23" fmla="*/ 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1" h="151">
                    <a:moveTo>
                      <a:pt x="0" y="150"/>
                    </a:moveTo>
                    <a:lnTo>
                      <a:pt x="19" y="135"/>
                    </a:lnTo>
                    <a:lnTo>
                      <a:pt x="26" y="126"/>
                    </a:lnTo>
                    <a:lnTo>
                      <a:pt x="32" y="119"/>
                    </a:lnTo>
                    <a:lnTo>
                      <a:pt x="60" y="50"/>
                    </a:lnTo>
                    <a:lnTo>
                      <a:pt x="76" y="28"/>
                    </a:lnTo>
                    <a:lnTo>
                      <a:pt x="87" y="14"/>
                    </a:lnTo>
                    <a:lnTo>
                      <a:pt x="96" y="7"/>
                    </a:lnTo>
                    <a:lnTo>
                      <a:pt x="107" y="2"/>
                    </a:lnTo>
                    <a:lnTo>
                      <a:pt x="118" y="0"/>
                    </a:lnTo>
                    <a:lnTo>
                      <a:pt x="125" y="1"/>
                    </a:lnTo>
                    <a:lnTo>
                      <a:pt x="130" y="9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82"/>
              <p:cNvSpPr>
                <a:spLocks/>
              </p:cNvSpPr>
              <p:nvPr/>
            </p:nvSpPr>
            <p:spPr bwMode="ltGray">
              <a:xfrm>
                <a:off x="4636" y="3710"/>
                <a:ext cx="304" cy="525"/>
              </a:xfrm>
              <a:custGeom>
                <a:avLst/>
                <a:gdLst>
                  <a:gd name="T0" fmla="*/ 303 w 304"/>
                  <a:gd name="T1" fmla="*/ 524 h 525"/>
                  <a:gd name="T2" fmla="*/ 292 w 304"/>
                  <a:gd name="T3" fmla="*/ 462 h 525"/>
                  <a:gd name="T4" fmla="*/ 278 w 304"/>
                  <a:gd name="T5" fmla="*/ 396 h 525"/>
                  <a:gd name="T6" fmla="*/ 266 w 304"/>
                  <a:gd name="T7" fmla="*/ 344 h 525"/>
                  <a:gd name="T8" fmla="*/ 253 w 304"/>
                  <a:gd name="T9" fmla="*/ 297 h 525"/>
                  <a:gd name="T10" fmla="*/ 236 w 304"/>
                  <a:gd name="T11" fmla="*/ 257 h 525"/>
                  <a:gd name="T12" fmla="*/ 220 w 304"/>
                  <a:gd name="T13" fmla="*/ 213 h 525"/>
                  <a:gd name="T14" fmla="*/ 197 w 304"/>
                  <a:gd name="T15" fmla="*/ 176 h 525"/>
                  <a:gd name="T16" fmla="*/ 148 w 304"/>
                  <a:gd name="T17" fmla="*/ 102 h 525"/>
                  <a:gd name="T18" fmla="*/ 134 w 304"/>
                  <a:gd name="T19" fmla="*/ 80 h 525"/>
                  <a:gd name="T20" fmla="*/ 124 w 304"/>
                  <a:gd name="T21" fmla="*/ 70 h 525"/>
                  <a:gd name="T22" fmla="*/ 100 w 304"/>
                  <a:gd name="T23" fmla="*/ 42 h 525"/>
                  <a:gd name="T24" fmla="*/ 87 w 304"/>
                  <a:gd name="T25" fmla="*/ 28 h 525"/>
                  <a:gd name="T26" fmla="*/ 71 w 304"/>
                  <a:gd name="T27" fmla="*/ 18 h 525"/>
                  <a:gd name="T28" fmla="*/ 47 w 304"/>
                  <a:gd name="T29" fmla="*/ 6 h 525"/>
                  <a:gd name="T30" fmla="*/ 30 w 304"/>
                  <a:gd name="T31" fmla="*/ 0 h 525"/>
                  <a:gd name="T32" fmla="*/ 18 w 304"/>
                  <a:gd name="T33" fmla="*/ 0 h 525"/>
                  <a:gd name="T34" fmla="*/ 7 w 304"/>
                  <a:gd name="T35" fmla="*/ 3 h 525"/>
                  <a:gd name="T36" fmla="*/ 0 w 304"/>
                  <a:gd name="T37" fmla="*/ 1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4" h="525">
                    <a:moveTo>
                      <a:pt x="303" y="524"/>
                    </a:moveTo>
                    <a:lnTo>
                      <a:pt x="292" y="462"/>
                    </a:lnTo>
                    <a:lnTo>
                      <a:pt x="278" y="396"/>
                    </a:lnTo>
                    <a:lnTo>
                      <a:pt x="266" y="344"/>
                    </a:lnTo>
                    <a:lnTo>
                      <a:pt x="253" y="297"/>
                    </a:lnTo>
                    <a:lnTo>
                      <a:pt x="236" y="257"/>
                    </a:lnTo>
                    <a:lnTo>
                      <a:pt x="220" y="213"/>
                    </a:lnTo>
                    <a:lnTo>
                      <a:pt x="197" y="176"/>
                    </a:lnTo>
                    <a:lnTo>
                      <a:pt x="148" y="102"/>
                    </a:lnTo>
                    <a:lnTo>
                      <a:pt x="134" y="80"/>
                    </a:lnTo>
                    <a:lnTo>
                      <a:pt x="124" y="70"/>
                    </a:lnTo>
                    <a:lnTo>
                      <a:pt x="100" y="42"/>
                    </a:lnTo>
                    <a:lnTo>
                      <a:pt x="87" y="28"/>
                    </a:lnTo>
                    <a:lnTo>
                      <a:pt x="71" y="18"/>
                    </a:lnTo>
                    <a:lnTo>
                      <a:pt x="47" y="6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7" y="3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83"/>
              <p:cNvSpPr>
                <a:spLocks/>
              </p:cNvSpPr>
              <p:nvPr/>
            </p:nvSpPr>
            <p:spPr bwMode="ltGray">
              <a:xfrm>
                <a:off x="4834" y="3768"/>
                <a:ext cx="126" cy="432"/>
              </a:xfrm>
              <a:custGeom>
                <a:avLst/>
                <a:gdLst>
                  <a:gd name="T0" fmla="*/ 125 w 126"/>
                  <a:gd name="T1" fmla="*/ 431 h 432"/>
                  <a:gd name="T2" fmla="*/ 57 w 126"/>
                  <a:gd name="T3" fmla="*/ 16 h 432"/>
                  <a:gd name="T4" fmla="*/ 52 w 126"/>
                  <a:gd name="T5" fmla="*/ 10 h 432"/>
                  <a:gd name="T6" fmla="*/ 45 w 126"/>
                  <a:gd name="T7" fmla="*/ 3 h 432"/>
                  <a:gd name="T8" fmla="*/ 38 w 126"/>
                  <a:gd name="T9" fmla="*/ 1 h 432"/>
                  <a:gd name="T10" fmla="*/ 27 w 126"/>
                  <a:gd name="T11" fmla="*/ 0 h 432"/>
                  <a:gd name="T12" fmla="*/ 19 w 126"/>
                  <a:gd name="T13" fmla="*/ 1 h 432"/>
                  <a:gd name="T14" fmla="*/ 12 w 126"/>
                  <a:gd name="T15" fmla="*/ 6 h 432"/>
                  <a:gd name="T16" fmla="*/ 4 w 126"/>
                  <a:gd name="T17" fmla="*/ 14 h 432"/>
                  <a:gd name="T18" fmla="*/ 0 w 126"/>
                  <a:gd name="T19" fmla="*/ 27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6" h="432">
                    <a:moveTo>
                      <a:pt x="125" y="431"/>
                    </a:moveTo>
                    <a:lnTo>
                      <a:pt x="57" y="16"/>
                    </a:lnTo>
                    <a:lnTo>
                      <a:pt x="52" y="10"/>
                    </a:lnTo>
                    <a:lnTo>
                      <a:pt x="45" y="3"/>
                    </a:lnTo>
                    <a:lnTo>
                      <a:pt x="38" y="1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2" y="6"/>
                    </a:lnTo>
                    <a:lnTo>
                      <a:pt x="4" y="14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Freeform 85"/>
            <p:cNvSpPr>
              <a:spLocks/>
            </p:cNvSpPr>
            <p:nvPr/>
          </p:nvSpPr>
          <p:spPr bwMode="ltGray">
            <a:xfrm>
              <a:off x="5031" y="3712"/>
              <a:ext cx="46" cy="270"/>
            </a:xfrm>
            <a:custGeom>
              <a:avLst/>
              <a:gdLst>
                <a:gd name="T0" fmla="*/ 45 w 46"/>
                <a:gd name="T1" fmla="*/ 0 h 270"/>
                <a:gd name="T2" fmla="*/ 28 w 46"/>
                <a:gd name="T3" fmla="*/ 17 h 270"/>
                <a:gd name="T4" fmla="*/ 19 w 46"/>
                <a:gd name="T5" fmla="*/ 51 h 270"/>
                <a:gd name="T6" fmla="*/ 9 w 46"/>
                <a:gd name="T7" fmla="*/ 96 h 270"/>
                <a:gd name="T8" fmla="*/ 0 w 46"/>
                <a:gd name="T9" fmla="*/ 153 h 270"/>
                <a:gd name="T10" fmla="*/ 0 w 46"/>
                <a:gd name="T11" fmla="*/ 215 h 270"/>
                <a:gd name="T12" fmla="*/ 5 w 46"/>
                <a:gd name="T13" fmla="*/ 269 h 270"/>
                <a:gd name="T14" fmla="*/ 9 w 46"/>
                <a:gd name="T15" fmla="*/ 269 h 270"/>
                <a:gd name="T16" fmla="*/ 5 w 46"/>
                <a:gd name="T17" fmla="*/ 215 h 270"/>
                <a:gd name="T18" fmla="*/ 5 w 46"/>
                <a:gd name="T19" fmla="*/ 169 h 270"/>
                <a:gd name="T20" fmla="*/ 14 w 46"/>
                <a:gd name="T21" fmla="*/ 121 h 270"/>
                <a:gd name="T22" fmla="*/ 28 w 46"/>
                <a:gd name="T23" fmla="*/ 71 h 270"/>
                <a:gd name="T24" fmla="*/ 44 w 46"/>
                <a:gd name="T25" fmla="*/ 7 h 270"/>
                <a:gd name="T26" fmla="*/ 45 w 46"/>
                <a:gd name="T27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270">
                  <a:moveTo>
                    <a:pt x="45" y="0"/>
                  </a:moveTo>
                  <a:lnTo>
                    <a:pt x="28" y="17"/>
                  </a:lnTo>
                  <a:lnTo>
                    <a:pt x="19" y="51"/>
                  </a:lnTo>
                  <a:lnTo>
                    <a:pt x="9" y="96"/>
                  </a:lnTo>
                  <a:lnTo>
                    <a:pt x="0" y="153"/>
                  </a:lnTo>
                  <a:lnTo>
                    <a:pt x="0" y="215"/>
                  </a:lnTo>
                  <a:lnTo>
                    <a:pt x="5" y="269"/>
                  </a:lnTo>
                  <a:lnTo>
                    <a:pt x="9" y="269"/>
                  </a:lnTo>
                  <a:lnTo>
                    <a:pt x="5" y="215"/>
                  </a:lnTo>
                  <a:lnTo>
                    <a:pt x="5" y="169"/>
                  </a:lnTo>
                  <a:lnTo>
                    <a:pt x="14" y="121"/>
                  </a:lnTo>
                  <a:lnTo>
                    <a:pt x="28" y="71"/>
                  </a:lnTo>
                  <a:lnTo>
                    <a:pt x="44" y="7"/>
                  </a:lnTo>
                  <a:lnTo>
                    <a:pt x="45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6"/>
            <p:cNvSpPr>
              <a:spLocks/>
            </p:cNvSpPr>
            <p:nvPr/>
          </p:nvSpPr>
          <p:spPr bwMode="ltGray">
            <a:xfrm>
              <a:off x="5499" y="3719"/>
              <a:ext cx="72" cy="278"/>
            </a:xfrm>
            <a:custGeom>
              <a:avLst/>
              <a:gdLst>
                <a:gd name="T0" fmla="*/ 14 w 72"/>
                <a:gd name="T1" fmla="*/ 0 h 278"/>
                <a:gd name="T2" fmla="*/ 28 w 72"/>
                <a:gd name="T3" fmla="*/ 21 h 278"/>
                <a:gd name="T4" fmla="*/ 42 w 72"/>
                <a:gd name="T5" fmla="*/ 55 h 278"/>
                <a:gd name="T6" fmla="*/ 56 w 72"/>
                <a:gd name="T7" fmla="*/ 101 h 278"/>
                <a:gd name="T8" fmla="*/ 71 w 72"/>
                <a:gd name="T9" fmla="*/ 159 h 278"/>
                <a:gd name="T10" fmla="*/ 71 w 72"/>
                <a:gd name="T11" fmla="*/ 222 h 278"/>
                <a:gd name="T12" fmla="*/ 64 w 72"/>
                <a:gd name="T13" fmla="*/ 277 h 278"/>
                <a:gd name="T14" fmla="*/ 56 w 72"/>
                <a:gd name="T15" fmla="*/ 277 h 278"/>
                <a:gd name="T16" fmla="*/ 64 w 72"/>
                <a:gd name="T17" fmla="*/ 222 h 278"/>
                <a:gd name="T18" fmla="*/ 64 w 72"/>
                <a:gd name="T19" fmla="*/ 176 h 278"/>
                <a:gd name="T20" fmla="*/ 49 w 72"/>
                <a:gd name="T21" fmla="*/ 125 h 278"/>
                <a:gd name="T22" fmla="*/ 28 w 72"/>
                <a:gd name="T23" fmla="*/ 75 h 278"/>
                <a:gd name="T24" fmla="*/ 0 w 72"/>
                <a:gd name="T25" fmla="*/ 13 h 278"/>
                <a:gd name="T26" fmla="*/ 14 w 72"/>
                <a:gd name="T27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278">
                  <a:moveTo>
                    <a:pt x="14" y="0"/>
                  </a:moveTo>
                  <a:lnTo>
                    <a:pt x="28" y="21"/>
                  </a:lnTo>
                  <a:lnTo>
                    <a:pt x="42" y="55"/>
                  </a:lnTo>
                  <a:lnTo>
                    <a:pt x="56" y="101"/>
                  </a:lnTo>
                  <a:lnTo>
                    <a:pt x="71" y="159"/>
                  </a:lnTo>
                  <a:lnTo>
                    <a:pt x="71" y="222"/>
                  </a:lnTo>
                  <a:lnTo>
                    <a:pt x="64" y="277"/>
                  </a:lnTo>
                  <a:lnTo>
                    <a:pt x="56" y="277"/>
                  </a:lnTo>
                  <a:lnTo>
                    <a:pt x="64" y="222"/>
                  </a:lnTo>
                  <a:lnTo>
                    <a:pt x="64" y="176"/>
                  </a:lnTo>
                  <a:lnTo>
                    <a:pt x="49" y="125"/>
                  </a:lnTo>
                  <a:lnTo>
                    <a:pt x="28" y="75"/>
                  </a:lnTo>
                  <a:lnTo>
                    <a:pt x="0" y="13"/>
                  </a:lnTo>
                  <a:lnTo>
                    <a:pt x="14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87"/>
            <p:cNvSpPr>
              <a:spLocks/>
            </p:cNvSpPr>
            <p:nvPr/>
          </p:nvSpPr>
          <p:spPr bwMode="ltGray">
            <a:xfrm>
              <a:off x="4955" y="3844"/>
              <a:ext cx="196" cy="332"/>
            </a:xfrm>
            <a:custGeom>
              <a:avLst/>
              <a:gdLst>
                <a:gd name="T0" fmla="*/ 114 w 196"/>
                <a:gd name="T1" fmla="*/ 8 h 332"/>
                <a:gd name="T2" fmla="*/ 97 w 196"/>
                <a:gd name="T3" fmla="*/ 21 h 332"/>
                <a:gd name="T4" fmla="*/ 61 w 196"/>
                <a:gd name="T5" fmla="*/ 35 h 332"/>
                <a:gd name="T6" fmla="*/ 75 w 196"/>
                <a:gd name="T7" fmla="*/ 32 h 332"/>
                <a:gd name="T8" fmla="*/ 80 w 196"/>
                <a:gd name="T9" fmla="*/ 41 h 332"/>
                <a:gd name="T10" fmla="*/ 75 w 196"/>
                <a:gd name="T11" fmla="*/ 48 h 332"/>
                <a:gd name="T12" fmla="*/ 55 w 196"/>
                <a:gd name="T13" fmla="*/ 64 h 332"/>
                <a:gd name="T14" fmla="*/ 55 w 196"/>
                <a:gd name="T15" fmla="*/ 68 h 332"/>
                <a:gd name="T16" fmla="*/ 69 w 196"/>
                <a:gd name="T17" fmla="*/ 68 h 332"/>
                <a:gd name="T18" fmla="*/ 64 w 196"/>
                <a:gd name="T19" fmla="*/ 73 h 332"/>
                <a:gd name="T20" fmla="*/ 55 w 196"/>
                <a:gd name="T21" fmla="*/ 89 h 332"/>
                <a:gd name="T22" fmla="*/ 64 w 196"/>
                <a:gd name="T23" fmla="*/ 86 h 332"/>
                <a:gd name="T24" fmla="*/ 67 w 196"/>
                <a:gd name="T25" fmla="*/ 97 h 332"/>
                <a:gd name="T26" fmla="*/ 19 w 196"/>
                <a:gd name="T27" fmla="*/ 124 h 332"/>
                <a:gd name="T28" fmla="*/ 50 w 196"/>
                <a:gd name="T29" fmla="*/ 116 h 332"/>
                <a:gd name="T30" fmla="*/ 38 w 196"/>
                <a:gd name="T31" fmla="*/ 132 h 332"/>
                <a:gd name="T32" fmla="*/ 25 w 196"/>
                <a:gd name="T33" fmla="*/ 135 h 332"/>
                <a:gd name="T34" fmla="*/ 58 w 196"/>
                <a:gd name="T35" fmla="*/ 116 h 332"/>
                <a:gd name="T36" fmla="*/ 67 w 196"/>
                <a:gd name="T37" fmla="*/ 124 h 332"/>
                <a:gd name="T38" fmla="*/ 41 w 196"/>
                <a:gd name="T39" fmla="*/ 149 h 332"/>
                <a:gd name="T40" fmla="*/ 22 w 196"/>
                <a:gd name="T41" fmla="*/ 165 h 332"/>
                <a:gd name="T42" fmla="*/ 45 w 196"/>
                <a:gd name="T43" fmla="*/ 155 h 332"/>
                <a:gd name="T44" fmla="*/ 52 w 196"/>
                <a:gd name="T45" fmla="*/ 162 h 332"/>
                <a:gd name="T46" fmla="*/ 41 w 196"/>
                <a:gd name="T47" fmla="*/ 181 h 332"/>
                <a:gd name="T48" fmla="*/ 25 w 196"/>
                <a:gd name="T49" fmla="*/ 193 h 332"/>
                <a:gd name="T50" fmla="*/ 30 w 196"/>
                <a:gd name="T51" fmla="*/ 198 h 332"/>
                <a:gd name="T52" fmla="*/ 33 w 196"/>
                <a:gd name="T53" fmla="*/ 206 h 332"/>
                <a:gd name="T54" fmla="*/ 30 w 196"/>
                <a:gd name="T55" fmla="*/ 208 h 332"/>
                <a:gd name="T56" fmla="*/ 27 w 196"/>
                <a:gd name="T57" fmla="*/ 217 h 332"/>
                <a:gd name="T58" fmla="*/ 30 w 196"/>
                <a:gd name="T59" fmla="*/ 225 h 332"/>
                <a:gd name="T60" fmla="*/ 5 w 196"/>
                <a:gd name="T61" fmla="*/ 257 h 332"/>
                <a:gd name="T62" fmla="*/ 36 w 196"/>
                <a:gd name="T63" fmla="*/ 238 h 332"/>
                <a:gd name="T64" fmla="*/ 64 w 196"/>
                <a:gd name="T65" fmla="*/ 331 h 332"/>
                <a:gd name="T66" fmla="*/ 41 w 196"/>
                <a:gd name="T67" fmla="*/ 249 h 332"/>
                <a:gd name="T68" fmla="*/ 55 w 196"/>
                <a:gd name="T69" fmla="*/ 227 h 332"/>
                <a:gd name="T70" fmla="*/ 58 w 196"/>
                <a:gd name="T71" fmla="*/ 217 h 332"/>
                <a:gd name="T72" fmla="*/ 67 w 196"/>
                <a:gd name="T73" fmla="*/ 236 h 332"/>
                <a:gd name="T74" fmla="*/ 64 w 196"/>
                <a:gd name="T75" fmla="*/ 200 h 332"/>
                <a:gd name="T76" fmla="*/ 83 w 196"/>
                <a:gd name="T77" fmla="*/ 246 h 332"/>
                <a:gd name="T78" fmla="*/ 92 w 196"/>
                <a:gd name="T79" fmla="*/ 249 h 332"/>
                <a:gd name="T80" fmla="*/ 69 w 196"/>
                <a:gd name="T81" fmla="*/ 217 h 332"/>
                <a:gd name="T82" fmla="*/ 75 w 196"/>
                <a:gd name="T83" fmla="*/ 179 h 332"/>
                <a:gd name="T84" fmla="*/ 134 w 196"/>
                <a:gd name="T85" fmla="*/ 287 h 332"/>
                <a:gd name="T86" fmla="*/ 80 w 196"/>
                <a:gd name="T87" fmla="*/ 187 h 332"/>
                <a:gd name="T88" fmla="*/ 86 w 196"/>
                <a:gd name="T89" fmla="*/ 143 h 332"/>
                <a:gd name="T90" fmla="*/ 114 w 196"/>
                <a:gd name="T91" fmla="*/ 206 h 332"/>
                <a:gd name="T92" fmla="*/ 94 w 196"/>
                <a:gd name="T93" fmla="*/ 146 h 332"/>
                <a:gd name="T94" fmla="*/ 119 w 196"/>
                <a:gd name="T95" fmla="*/ 238 h 332"/>
                <a:gd name="T96" fmla="*/ 97 w 196"/>
                <a:gd name="T97" fmla="*/ 116 h 332"/>
                <a:gd name="T98" fmla="*/ 102 w 196"/>
                <a:gd name="T99" fmla="*/ 86 h 332"/>
                <a:gd name="T100" fmla="*/ 136 w 196"/>
                <a:gd name="T101" fmla="*/ 137 h 332"/>
                <a:gd name="T102" fmla="*/ 136 w 196"/>
                <a:gd name="T103" fmla="*/ 137 h 332"/>
                <a:gd name="T104" fmla="*/ 111 w 196"/>
                <a:gd name="T105" fmla="*/ 92 h 332"/>
                <a:gd name="T106" fmla="*/ 114 w 196"/>
                <a:gd name="T107" fmla="*/ 68 h 332"/>
                <a:gd name="T108" fmla="*/ 122 w 196"/>
                <a:gd name="T109" fmla="*/ 79 h 332"/>
                <a:gd name="T110" fmla="*/ 195 w 196"/>
                <a:gd name="T111" fmla="*/ 127 h 332"/>
                <a:gd name="T112" fmla="*/ 119 w 196"/>
                <a:gd name="T113" fmla="*/ 70 h 332"/>
                <a:gd name="T114" fmla="*/ 134 w 196"/>
                <a:gd name="T115" fmla="*/ 64 h 332"/>
                <a:gd name="T116" fmla="*/ 178 w 196"/>
                <a:gd name="T117" fmla="*/ 119 h 332"/>
                <a:gd name="T118" fmla="*/ 128 w 196"/>
                <a:gd name="T119" fmla="*/ 32 h 332"/>
                <a:gd name="T120" fmla="*/ 125 w 196"/>
                <a:gd name="T121" fmla="*/ 16 h 332"/>
                <a:gd name="T122" fmla="*/ 139 w 196"/>
                <a:gd name="T12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6" h="332">
                  <a:moveTo>
                    <a:pt x="128" y="2"/>
                  </a:moveTo>
                  <a:lnTo>
                    <a:pt x="119" y="2"/>
                  </a:lnTo>
                  <a:lnTo>
                    <a:pt x="114" y="8"/>
                  </a:lnTo>
                  <a:lnTo>
                    <a:pt x="108" y="14"/>
                  </a:lnTo>
                  <a:lnTo>
                    <a:pt x="106" y="16"/>
                  </a:lnTo>
                  <a:lnTo>
                    <a:pt x="97" y="21"/>
                  </a:lnTo>
                  <a:lnTo>
                    <a:pt x="88" y="29"/>
                  </a:lnTo>
                  <a:lnTo>
                    <a:pt x="80" y="32"/>
                  </a:lnTo>
                  <a:lnTo>
                    <a:pt x="61" y="35"/>
                  </a:lnTo>
                  <a:lnTo>
                    <a:pt x="13" y="35"/>
                  </a:lnTo>
                  <a:lnTo>
                    <a:pt x="61" y="37"/>
                  </a:lnTo>
                  <a:lnTo>
                    <a:pt x="75" y="32"/>
                  </a:lnTo>
                  <a:lnTo>
                    <a:pt x="83" y="35"/>
                  </a:lnTo>
                  <a:lnTo>
                    <a:pt x="72" y="41"/>
                  </a:lnTo>
                  <a:lnTo>
                    <a:pt x="80" y="41"/>
                  </a:lnTo>
                  <a:lnTo>
                    <a:pt x="72" y="48"/>
                  </a:lnTo>
                  <a:lnTo>
                    <a:pt x="11" y="94"/>
                  </a:lnTo>
                  <a:lnTo>
                    <a:pt x="75" y="48"/>
                  </a:lnTo>
                  <a:lnTo>
                    <a:pt x="72" y="54"/>
                  </a:lnTo>
                  <a:lnTo>
                    <a:pt x="64" y="62"/>
                  </a:lnTo>
                  <a:lnTo>
                    <a:pt x="55" y="64"/>
                  </a:lnTo>
                  <a:lnTo>
                    <a:pt x="38" y="68"/>
                  </a:lnTo>
                  <a:lnTo>
                    <a:pt x="11" y="62"/>
                  </a:lnTo>
                  <a:lnTo>
                    <a:pt x="55" y="68"/>
                  </a:lnTo>
                  <a:lnTo>
                    <a:pt x="64" y="62"/>
                  </a:lnTo>
                  <a:lnTo>
                    <a:pt x="72" y="59"/>
                  </a:lnTo>
                  <a:lnTo>
                    <a:pt x="69" y="68"/>
                  </a:lnTo>
                  <a:lnTo>
                    <a:pt x="64" y="70"/>
                  </a:lnTo>
                  <a:lnTo>
                    <a:pt x="9" y="97"/>
                  </a:lnTo>
                  <a:lnTo>
                    <a:pt x="64" y="73"/>
                  </a:lnTo>
                  <a:lnTo>
                    <a:pt x="69" y="73"/>
                  </a:lnTo>
                  <a:lnTo>
                    <a:pt x="64" y="81"/>
                  </a:lnTo>
                  <a:lnTo>
                    <a:pt x="55" y="89"/>
                  </a:lnTo>
                  <a:lnTo>
                    <a:pt x="9" y="105"/>
                  </a:lnTo>
                  <a:lnTo>
                    <a:pt x="61" y="86"/>
                  </a:lnTo>
                  <a:lnTo>
                    <a:pt x="64" y="86"/>
                  </a:lnTo>
                  <a:lnTo>
                    <a:pt x="67" y="89"/>
                  </a:lnTo>
                  <a:lnTo>
                    <a:pt x="55" y="99"/>
                  </a:lnTo>
                  <a:lnTo>
                    <a:pt x="67" y="97"/>
                  </a:lnTo>
                  <a:lnTo>
                    <a:pt x="52" y="111"/>
                  </a:lnTo>
                  <a:lnTo>
                    <a:pt x="41" y="119"/>
                  </a:lnTo>
                  <a:lnTo>
                    <a:pt x="19" y="124"/>
                  </a:lnTo>
                  <a:lnTo>
                    <a:pt x="9" y="124"/>
                  </a:lnTo>
                  <a:lnTo>
                    <a:pt x="27" y="122"/>
                  </a:lnTo>
                  <a:lnTo>
                    <a:pt x="50" y="116"/>
                  </a:lnTo>
                  <a:lnTo>
                    <a:pt x="55" y="113"/>
                  </a:lnTo>
                  <a:lnTo>
                    <a:pt x="50" y="122"/>
                  </a:lnTo>
                  <a:lnTo>
                    <a:pt x="38" y="132"/>
                  </a:lnTo>
                  <a:lnTo>
                    <a:pt x="19" y="137"/>
                  </a:lnTo>
                  <a:lnTo>
                    <a:pt x="0" y="143"/>
                  </a:lnTo>
                  <a:lnTo>
                    <a:pt x="25" y="135"/>
                  </a:lnTo>
                  <a:lnTo>
                    <a:pt x="41" y="127"/>
                  </a:lnTo>
                  <a:lnTo>
                    <a:pt x="55" y="119"/>
                  </a:lnTo>
                  <a:lnTo>
                    <a:pt x="58" y="116"/>
                  </a:lnTo>
                  <a:lnTo>
                    <a:pt x="55" y="124"/>
                  </a:lnTo>
                  <a:lnTo>
                    <a:pt x="61" y="122"/>
                  </a:lnTo>
                  <a:lnTo>
                    <a:pt x="67" y="124"/>
                  </a:lnTo>
                  <a:lnTo>
                    <a:pt x="55" y="132"/>
                  </a:lnTo>
                  <a:lnTo>
                    <a:pt x="55" y="137"/>
                  </a:lnTo>
                  <a:lnTo>
                    <a:pt x="41" y="149"/>
                  </a:lnTo>
                  <a:lnTo>
                    <a:pt x="46" y="149"/>
                  </a:lnTo>
                  <a:lnTo>
                    <a:pt x="41" y="155"/>
                  </a:lnTo>
                  <a:lnTo>
                    <a:pt x="22" y="165"/>
                  </a:lnTo>
                  <a:lnTo>
                    <a:pt x="5" y="168"/>
                  </a:lnTo>
                  <a:lnTo>
                    <a:pt x="30" y="162"/>
                  </a:lnTo>
                  <a:lnTo>
                    <a:pt x="45" y="155"/>
                  </a:lnTo>
                  <a:lnTo>
                    <a:pt x="52" y="151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45" y="173"/>
                  </a:lnTo>
                  <a:lnTo>
                    <a:pt x="36" y="181"/>
                  </a:lnTo>
                  <a:lnTo>
                    <a:pt x="41" y="181"/>
                  </a:lnTo>
                  <a:lnTo>
                    <a:pt x="33" y="187"/>
                  </a:lnTo>
                  <a:lnTo>
                    <a:pt x="5" y="200"/>
                  </a:lnTo>
                  <a:lnTo>
                    <a:pt x="25" y="193"/>
                  </a:lnTo>
                  <a:lnTo>
                    <a:pt x="38" y="187"/>
                  </a:lnTo>
                  <a:lnTo>
                    <a:pt x="38" y="195"/>
                  </a:lnTo>
                  <a:lnTo>
                    <a:pt x="30" y="198"/>
                  </a:lnTo>
                  <a:lnTo>
                    <a:pt x="38" y="195"/>
                  </a:lnTo>
                  <a:lnTo>
                    <a:pt x="38" y="200"/>
                  </a:lnTo>
                  <a:lnTo>
                    <a:pt x="33" y="206"/>
                  </a:lnTo>
                  <a:lnTo>
                    <a:pt x="9" y="21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33" y="211"/>
                  </a:lnTo>
                  <a:lnTo>
                    <a:pt x="9" y="231"/>
                  </a:lnTo>
                  <a:lnTo>
                    <a:pt x="27" y="217"/>
                  </a:lnTo>
                  <a:lnTo>
                    <a:pt x="33" y="214"/>
                  </a:lnTo>
                  <a:lnTo>
                    <a:pt x="36" y="219"/>
                  </a:lnTo>
                  <a:lnTo>
                    <a:pt x="30" y="225"/>
                  </a:lnTo>
                  <a:lnTo>
                    <a:pt x="36" y="222"/>
                  </a:lnTo>
                  <a:lnTo>
                    <a:pt x="30" y="238"/>
                  </a:lnTo>
                  <a:lnTo>
                    <a:pt x="5" y="257"/>
                  </a:lnTo>
                  <a:lnTo>
                    <a:pt x="30" y="238"/>
                  </a:lnTo>
                  <a:lnTo>
                    <a:pt x="27" y="246"/>
                  </a:lnTo>
                  <a:lnTo>
                    <a:pt x="36" y="238"/>
                  </a:lnTo>
                  <a:lnTo>
                    <a:pt x="36" y="246"/>
                  </a:lnTo>
                  <a:lnTo>
                    <a:pt x="38" y="284"/>
                  </a:lnTo>
                  <a:lnTo>
                    <a:pt x="64" y="331"/>
                  </a:lnTo>
                  <a:lnTo>
                    <a:pt x="38" y="282"/>
                  </a:lnTo>
                  <a:lnTo>
                    <a:pt x="38" y="263"/>
                  </a:lnTo>
                  <a:lnTo>
                    <a:pt x="41" y="249"/>
                  </a:lnTo>
                  <a:lnTo>
                    <a:pt x="45" y="238"/>
                  </a:lnTo>
                  <a:lnTo>
                    <a:pt x="50" y="219"/>
                  </a:lnTo>
                  <a:lnTo>
                    <a:pt x="55" y="227"/>
                  </a:lnTo>
                  <a:lnTo>
                    <a:pt x="92" y="331"/>
                  </a:lnTo>
                  <a:lnTo>
                    <a:pt x="58" y="227"/>
                  </a:lnTo>
                  <a:lnTo>
                    <a:pt x="58" y="217"/>
                  </a:lnTo>
                  <a:lnTo>
                    <a:pt x="64" y="222"/>
                  </a:lnTo>
                  <a:lnTo>
                    <a:pt x="69" y="322"/>
                  </a:lnTo>
                  <a:lnTo>
                    <a:pt x="67" y="236"/>
                  </a:lnTo>
                  <a:lnTo>
                    <a:pt x="64" y="219"/>
                  </a:lnTo>
                  <a:lnTo>
                    <a:pt x="61" y="214"/>
                  </a:lnTo>
                  <a:lnTo>
                    <a:pt x="64" y="200"/>
                  </a:lnTo>
                  <a:lnTo>
                    <a:pt x="67" y="211"/>
                  </a:lnTo>
                  <a:lnTo>
                    <a:pt x="75" y="233"/>
                  </a:lnTo>
                  <a:lnTo>
                    <a:pt x="83" y="246"/>
                  </a:lnTo>
                  <a:lnTo>
                    <a:pt x="106" y="266"/>
                  </a:lnTo>
                  <a:lnTo>
                    <a:pt x="153" y="301"/>
                  </a:lnTo>
                  <a:lnTo>
                    <a:pt x="92" y="249"/>
                  </a:lnTo>
                  <a:lnTo>
                    <a:pt x="80" y="236"/>
                  </a:lnTo>
                  <a:lnTo>
                    <a:pt x="75" y="227"/>
                  </a:lnTo>
                  <a:lnTo>
                    <a:pt x="69" y="217"/>
                  </a:lnTo>
                  <a:lnTo>
                    <a:pt x="72" y="187"/>
                  </a:lnTo>
                  <a:lnTo>
                    <a:pt x="75" y="195"/>
                  </a:lnTo>
                  <a:lnTo>
                    <a:pt x="75" y="179"/>
                  </a:lnTo>
                  <a:lnTo>
                    <a:pt x="75" y="173"/>
                  </a:lnTo>
                  <a:lnTo>
                    <a:pt x="80" y="187"/>
                  </a:lnTo>
                  <a:lnTo>
                    <a:pt x="134" y="287"/>
                  </a:lnTo>
                  <a:lnTo>
                    <a:pt x="88" y="206"/>
                  </a:lnTo>
                  <a:lnTo>
                    <a:pt x="83" y="198"/>
                  </a:lnTo>
                  <a:lnTo>
                    <a:pt x="80" y="187"/>
                  </a:lnTo>
                  <a:lnTo>
                    <a:pt x="80" y="157"/>
                  </a:lnTo>
                  <a:lnTo>
                    <a:pt x="83" y="160"/>
                  </a:lnTo>
                  <a:lnTo>
                    <a:pt x="86" y="143"/>
                  </a:lnTo>
                  <a:lnTo>
                    <a:pt x="94" y="149"/>
                  </a:lnTo>
                  <a:lnTo>
                    <a:pt x="136" y="260"/>
                  </a:lnTo>
                  <a:lnTo>
                    <a:pt x="114" y="206"/>
                  </a:lnTo>
                  <a:lnTo>
                    <a:pt x="106" y="181"/>
                  </a:lnTo>
                  <a:lnTo>
                    <a:pt x="94" y="160"/>
                  </a:lnTo>
                  <a:lnTo>
                    <a:pt x="94" y="146"/>
                  </a:lnTo>
                  <a:lnTo>
                    <a:pt x="92" y="124"/>
                  </a:lnTo>
                  <a:lnTo>
                    <a:pt x="97" y="127"/>
                  </a:lnTo>
                  <a:lnTo>
                    <a:pt x="119" y="238"/>
                  </a:lnTo>
                  <a:lnTo>
                    <a:pt x="94" y="119"/>
                  </a:lnTo>
                  <a:lnTo>
                    <a:pt x="94" y="108"/>
                  </a:lnTo>
                  <a:lnTo>
                    <a:pt x="97" y="116"/>
                  </a:lnTo>
                  <a:lnTo>
                    <a:pt x="97" y="92"/>
                  </a:lnTo>
                  <a:lnTo>
                    <a:pt x="102" y="99"/>
                  </a:lnTo>
                  <a:lnTo>
                    <a:pt x="102" y="86"/>
                  </a:lnTo>
                  <a:lnTo>
                    <a:pt x="111" y="94"/>
                  </a:lnTo>
                  <a:lnTo>
                    <a:pt x="122" y="122"/>
                  </a:lnTo>
                  <a:lnTo>
                    <a:pt x="136" y="137"/>
                  </a:lnTo>
                  <a:lnTo>
                    <a:pt x="161" y="165"/>
                  </a:lnTo>
                  <a:lnTo>
                    <a:pt x="175" y="189"/>
                  </a:lnTo>
                  <a:lnTo>
                    <a:pt x="136" y="137"/>
                  </a:lnTo>
                  <a:lnTo>
                    <a:pt x="125" y="124"/>
                  </a:lnTo>
                  <a:lnTo>
                    <a:pt x="114" y="105"/>
                  </a:lnTo>
                  <a:lnTo>
                    <a:pt x="111" y="92"/>
                  </a:lnTo>
                  <a:lnTo>
                    <a:pt x="106" y="68"/>
                  </a:lnTo>
                  <a:lnTo>
                    <a:pt x="108" y="70"/>
                  </a:lnTo>
                  <a:lnTo>
                    <a:pt x="114" y="68"/>
                  </a:lnTo>
                  <a:lnTo>
                    <a:pt x="111" y="56"/>
                  </a:lnTo>
                  <a:lnTo>
                    <a:pt x="116" y="68"/>
                  </a:lnTo>
                  <a:lnTo>
                    <a:pt x="122" y="79"/>
                  </a:lnTo>
                  <a:lnTo>
                    <a:pt x="136" y="89"/>
                  </a:lnTo>
                  <a:lnTo>
                    <a:pt x="156" y="99"/>
                  </a:lnTo>
                  <a:lnTo>
                    <a:pt x="195" y="127"/>
                  </a:lnTo>
                  <a:lnTo>
                    <a:pt x="130" y="86"/>
                  </a:lnTo>
                  <a:lnTo>
                    <a:pt x="122" y="75"/>
                  </a:lnTo>
                  <a:lnTo>
                    <a:pt x="119" y="70"/>
                  </a:lnTo>
                  <a:lnTo>
                    <a:pt x="119" y="43"/>
                  </a:lnTo>
                  <a:lnTo>
                    <a:pt x="125" y="52"/>
                  </a:lnTo>
                  <a:lnTo>
                    <a:pt x="134" y="64"/>
                  </a:lnTo>
                  <a:lnTo>
                    <a:pt x="150" y="86"/>
                  </a:lnTo>
                  <a:lnTo>
                    <a:pt x="172" y="108"/>
                  </a:lnTo>
                  <a:lnTo>
                    <a:pt x="178" y="119"/>
                  </a:lnTo>
                  <a:lnTo>
                    <a:pt x="125" y="62"/>
                  </a:lnTo>
                  <a:lnTo>
                    <a:pt x="125" y="46"/>
                  </a:lnTo>
                  <a:lnTo>
                    <a:pt x="128" y="32"/>
                  </a:lnTo>
                  <a:lnTo>
                    <a:pt x="125" y="23"/>
                  </a:lnTo>
                  <a:lnTo>
                    <a:pt x="122" y="21"/>
                  </a:lnTo>
                  <a:lnTo>
                    <a:pt x="125" y="16"/>
                  </a:lnTo>
                  <a:lnTo>
                    <a:pt x="128" y="8"/>
                  </a:lnTo>
                  <a:lnTo>
                    <a:pt x="134" y="2"/>
                  </a:lnTo>
                  <a:lnTo>
                    <a:pt x="139" y="0"/>
                  </a:lnTo>
                  <a:lnTo>
                    <a:pt x="128" y="2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88"/>
            <p:cNvSpPr>
              <a:spLocks/>
            </p:cNvSpPr>
            <p:nvPr/>
          </p:nvSpPr>
          <p:spPr bwMode="ltGray">
            <a:xfrm>
              <a:off x="5091" y="3509"/>
              <a:ext cx="122" cy="289"/>
            </a:xfrm>
            <a:custGeom>
              <a:avLst/>
              <a:gdLst>
                <a:gd name="T0" fmla="*/ 121 w 122"/>
                <a:gd name="T1" fmla="*/ 103 h 289"/>
                <a:gd name="T2" fmla="*/ 108 w 122"/>
                <a:gd name="T3" fmla="*/ 10 h 289"/>
                <a:gd name="T4" fmla="*/ 92 w 122"/>
                <a:gd name="T5" fmla="*/ 1 h 289"/>
                <a:gd name="T6" fmla="*/ 79 w 122"/>
                <a:gd name="T7" fmla="*/ 0 h 289"/>
                <a:gd name="T8" fmla="*/ 58 w 122"/>
                <a:gd name="T9" fmla="*/ 4 h 289"/>
                <a:gd name="T10" fmla="*/ 45 w 122"/>
                <a:gd name="T11" fmla="*/ 14 h 289"/>
                <a:gd name="T12" fmla="*/ 31 w 122"/>
                <a:gd name="T13" fmla="*/ 28 h 289"/>
                <a:gd name="T14" fmla="*/ 17 w 122"/>
                <a:gd name="T15" fmla="*/ 54 h 289"/>
                <a:gd name="T16" fmla="*/ 9 w 122"/>
                <a:gd name="T17" fmla="*/ 90 h 289"/>
                <a:gd name="T18" fmla="*/ 5 w 122"/>
                <a:gd name="T19" fmla="*/ 121 h 289"/>
                <a:gd name="T20" fmla="*/ 0 w 122"/>
                <a:gd name="T21" fmla="*/ 164 h 289"/>
                <a:gd name="T22" fmla="*/ 0 w 122"/>
                <a:gd name="T23" fmla="*/ 192 h 289"/>
                <a:gd name="T24" fmla="*/ 9 w 122"/>
                <a:gd name="T25" fmla="*/ 230 h 289"/>
                <a:gd name="T26" fmla="*/ 27 w 122"/>
                <a:gd name="T27" fmla="*/ 262 h 289"/>
                <a:gd name="T28" fmla="*/ 45 w 122"/>
                <a:gd name="T29" fmla="*/ 288 h 289"/>
                <a:gd name="T30" fmla="*/ 35 w 122"/>
                <a:gd name="T31" fmla="*/ 249 h 289"/>
                <a:gd name="T32" fmla="*/ 31 w 122"/>
                <a:gd name="T33" fmla="*/ 212 h 289"/>
                <a:gd name="T34" fmla="*/ 33 w 122"/>
                <a:gd name="T35" fmla="*/ 174 h 289"/>
                <a:gd name="T36" fmla="*/ 35 w 122"/>
                <a:gd name="T37" fmla="*/ 141 h 289"/>
                <a:gd name="T38" fmla="*/ 39 w 122"/>
                <a:gd name="T39" fmla="*/ 107 h 289"/>
                <a:gd name="T40" fmla="*/ 45 w 122"/>
                <a:gd name="T41" fmla="*/ 76 h 289"/>
                <a:gd name="T42" fmla="*/ 47 w 122"/>
                <a:gd name="T43" fmla="*/ 53 h 289"/>
                <a:gd name="T44" fmla="*/ 55 w 122"/>
                <a:gd name="T45" fmla="*/ 30 h 289"/>
                <a:gd name="T46" fmla="*/ 73 w 122"/>
                <a:gd name="T47" fmla="*/ 11 h 289"/>
                <a:gd name="T48" fmla="*/ 88 w 122"/>
                <a:gd name="T49" fmla="*/ 13 h 289"/>
                <a:gd name="T50" fmla="*/ 103 w 122"/>
                <a:gd name="T51" fmla="*/ 65 h 289"/>
                <a:gd name="T52" fmla="*/ 116 w 122"/>
                <a:gd name="T53" fmla="*/ 76 h 289"/>
                <a:gd name="T54" fmla="*/ 121 w 122"/>
                <a:gd name="T55" fmla="*/ 10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2" h="289">
                  <a:moveTo>
                    <a:pt x="121" y="103"/>
                  </a:moveTo>
                  <a:lnTo>
                    <a:pt x="108" y="10"/>
                  </a:lnTo>
                  <a:lnTo>
                    <a:pt x="92" y="1"/>
                  </a:lnTo>
                  <a:lnTo>
                    <a:pt x="79" y="0"/>
                  </a:lnTo>
                  <a:lnTo>
                    <a:pt x="58" y="4"/>
                  </a:lnTo>
                  <a:lnTo>
                    <a:pt x="45" y="14"/>
                  </a:lnTo>
                  <a:lnTo>
                    <a:pt x="31" y="28"/>
                  </a:lnTo>
                  <a:lnTo>
                    <a:pt x="17" y="54"/>
                  </a:lnTo>
                  <a:lnTo>
                    <a:pt x="9" y="90"/>
                  </a:lnTo>
                  <a:lnTo>
                    <a:pt x="5" y="121"/>
                  </a:lnTo>
                  <a:lnTo>
                    <a:pt x="0" y="164"/>
                  </a:lnTo>
                  <a:lnTo>
                    <a:pt x="0" y="192"/>
                  </a:lnTo>
                  <a:lnTo>
                    <a:pt x="9" y="230"/>
                  </a:lnTo>
                  <a:lnTo>
                    <a:pt x="27" y="262"/>
                  </a:lnTo>
                  <a:lnTo>
                    <a:pt x="45" y="288"/>
                  </a:lnTo>
                  <a:lnTo>
                    <a:pt x="35" y="249"/>
                  </a:lnTo>
                  <a:lnTo>
                    <a:pt x="31" y="212"/>
                  </a:lnTo>
                  <a:lnTo>
                    <a:pt x="33" y="174"/>
                  </a:lnTo>
                  <a:lnTo>
                    <a:pt x="35" y="141"/>
                  </a:lnTo>
                  <a:lnTo>
                    <a:pt x="39" y="107"/>
                  </a:lnTo>
                  <a:lnTo>
                    <a:pt x="45" y="76"/>
                  </a:lnTo>
                  <a:lnTo>
                    <a:pt x="47" y="53"/>
                  </a:lnTo>
                  <a:lnTo>
                    <a:pt x="55" y="30"/>
                  </a:lnTo>
                  <a:lnTo>
                    <a:pt x="73" y="11"/>
                  </a:lnTo>
                  <a:lnTo>
                    <a:pt x="88" y="13"/>
                  </a:lnTo>
                  <a:lnTo>
                    <a:pt x="103" y="65"/>
                  </a:lnTo>
                  <a:lnTo>
                    <a:pt x="116" y="76"/>
                  </a:lnTo>
                  <a:lnTo>
                    <a:pt x="121" y="103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89"/>
            <p:cNvSpPr>
              <a:spLocks/>
            </p:cNvSpPr>
            <p:nvPr/>
          </p:nvSpPr>
          <p:spPr bwMode="ltGray">
            <a:xfrm>
              <a:off x="4882" y="3332"/>
              <a:ext cx="266" cy="590"/>
            </a:xfrm>
            <a:custGeom>
              <a:avLst/>
              <a:gdLst>
                <a:gd name="T0" fmla="*/ 178 w 266"/>
                <a:gd name="T1" fmla="*/ 6 h 590"/>
                <a:gd name="T2" fmla="*/ 171 w 266"/>
                <a:gd name="T3" fmla="*/ 25 h 590"/>
                <a:gd name="T4" fmla="*/ 112 w 266"/>
                <a:gd name="T5" fmla="*/ 21 h 590"/>
                <a:gd name="T6" fmla="*/ 135 w 266"/>
                <a:gd name="T7" fmla="*/ 29 h 590"/>
                <a:gd name="T8" fmla="*/ 161 w 266"/>
                <a:gd name="T9" fmla="*/ 40 h 590"/>
                <a:gd name="T10" fmla="*/ 105 w 266"/>
                <a:gd name="T11" fmla="*/ 55 h 590"/>
                <a:gd name="T12" fmla="*/ 148 w 266"/>
                <a:gd name="T13" fmla="*/ 60 h 590"/>
                <a:gd name="T14" fmla="*/ 152 w 266"/>
                <a:gd name="T15" fmla="*/ 77 h 590"/>
                <a:gd name="T16" fmla="*/ 26 w 266"/>
                <a:gd name="T17" fmla="*/ 160 h 590"/>
                <a:gd name="T18" fmla="*/ 143 w 266"/>
                <a:gd name="T19" fmla="*/ 100 h 590"/>
                <a:gd name="T20" fmla="*/ 118 w 266"/>
                <a:gd name="T21" fmla="*/ 134 h 590"/>
                <a:gd name="T22" fmla="*/ 134 w 266"/>
                <a:gd name="T23" fmla="*/ 137 h 590"/>
                <a:gd name="T24" fmla="*/ 112 w 266"/>
                <a:gd name="T25" fmla="*/ 184 h 590"/>
                <a:gd name="T26" fmla="*/ 66 w 266"/>
                <a:gd name="T27" fmla="*/ 234 h 590"/>
                <a:gd name="T28" fmla="*/ 118 w 266"/>
                <a:gd name="T29" fmla="*/ 197 h 590"/>
                <a:gd name="T30" fmla="*/ 75 w 266"/>
                <a:gd name="T31" fmla="*/ 271 h 590"/>
                <a:gd name="T32" fmla="*/ 115 w 266"/>
                <a:gd name="T33" fmla="*/ 223 h 590"/>
                <a:gd name="T34" fmla="*/ 124 w 266"/>
                <a:gd name="T35" fmla="*/ 223 h 590"/>
                <a:gd name="T36" fmla="*/ 108 w 266"/>
                <a:gd name="T37" fmla="*/ 266 h 590"/>
                <a:gd name="T38" fmla="*/ 121 w 266"/>
                <a:gd name="T39" fmla="*/ 266 h 590"/>
                <a:gd name="T40" fmla="*/ 97 w 266"/>
                <a:gd name="T41" fmla="*/ 317 h 590"/>
                <a:gd name="T42" fmla="*/ 111 w 266"/>
                <a:gd name="T43" fmla="*/ 304 h 590"/>
                <a:gd name="T44" fmla="*/ 98 w 266"/>
                <a:gd name="T45" fmla="*/ 352 h 590"/>
                <a:gd name="T46" fmla="*/ 108 w 266"/>
                <a:gd name="T47" fmla="*/ 336 h 590"/>
                <a:gd name="T48" fmla="*/ 120 w 266"/>
                <a:gd name="T49" fmla="*/ 331 h 590"/>
                <a:gd name="T50" fmla="*/ 112 w 266"/>
                <a:gd name="T51" fmla="*/ 367 h 590"/>
                <a:gd name="T52" fmla="*/ 88 w 266"/>
                <a:gd name="T53" fmla="*/ 432 h 590"/>
                <a:gd name="T54" fmla="*/ 120 w 266"/>
                <a:gd name="T55" fmla="*/ 382 h 590"/>
                <a:gd name="T56" fmla="*/ 127 w 266"/>
                <a:gd name="T57" fmla="*/ 373 h 590"/>
                <a:gd name="T58" fmla="*/ 125 w 266"/>
                <a:gd name="T59" fmla="*/ 427 h 590"/>
                <a:gd name="T60" fmla="*/ 135 w 266"/>
                <a:gd name="T61" fmla="*/ 454 h 590"/>
                <a:gd name="T62" fmla="*/ 139 w 266"/>
                <a:gd name="T63" fmla="*/ 424 h 590"/>
                <a:gd name="T64" fmla="*/ 234 w 266"/>
                <a:gd name="T65" fmla="*/ 504 h 590"/>
                <a:gd name="T66" fmla="*/ 148 w 266"/>
                <a:gd name="T67" fmla="*/ 387 h 590"/>
                <a:gd name="T68" fmla="*/ 167 w 266"/>
                <a:gd name="T69" fmla="*/ 412 h 590"/>
                <a:gd name="T70" fmla="*/ 141 w 266"/>
                <a:gd name="T71" fmla="*/ 346 h 590"/>
                <a:gd name="T72" fmla="*/ 245 w 266"/>
                <a:gd name="T73" fmla="*/ 398 h 590"/>
                <a:gd name="T74" fmla="*/ 141 w 266"/>
                <a:gd name="T75" fmla="*/ 327 h 590"/>
                <a:gd name="T76" fmla="*/ 156 w 266"/>
                <a:gd name="T77" fmla="*/ 310 h 590"/>
                <a:gd name="T78" fmla="*/ 144 w 266"/>
                <a:gd name="T79" fmla="*/ 283 h 590"/>
                <a:gd name="T80" fmla="*/ 161 w 266"/>
                <a:gd name="T81" fmla="*/ 283 h 590"/>
                <a:gd name="T82" fmla="*/ 208 w 266"/>
                <a:gd name="T83" fmla="*/ 333 h 590"/>
                <a:gd name="T84" fmla="*/ 162 w 266"/>
                <a:gd name="T85" fmla="*/ 238 h 590"/>
                <a:gd name="T86" fmla="*/ 153 w 266"/>
                <a:gd name="T87" fmla="*/ 202 h 590"/>
                <a:gd name="T88" fmla="*/ 167 w 266"/>
                <a:gd name="T89" fmla="*/ 196 h 590"/>
                <a:gd name="T90" fmla="*/ 164 w 266"/>
                <a:gd name="T91" fmla="*/ 163 h 590"/>
                <a:gd name="T92" fmla="*/ 170 w 266"/>
                <a:gd name="T93" fmla="*/ 158 h 590"/>
                <a:gd name="T94" fmla="*/ 201 w 266"/>
                <a:gd name="T95" fmla="*/ 189 h 590"/>
                <a:gd name="T96" fmla="*/ 176 w 266"/>
                <a:gd name="T97" fmla="*/ 140 h 590"/>
                <a:gd name="T98" fmla="*/ 178 w 266"/>
                <a:gd name="T99" fmla="*/ 98 h 590"/>
                <a:gd name="T100" fmla="*/ 176 w 266"/>
                <a:gd name="T101" fmla="*/ 75 h 590"/>
                <a:gd name="T102" fmla="*/ 204 w 266"/>
                <a:gd name="T103" fmla="*/ 74 h 590"/>
                <a:gd name="T104" fmla="*/ 197 w 266"/>
                <a:gd name="T105" fmla="*/ 40 h 590"/>
                <a:gd name="T106" fmla="*/ 209 w 266"/>
                <a:gd name="T107" fmla="*/ 32 h 590"/>
                <a:gd name="T108" fmla="*/ 205 w 266"/>
                <a:gd name="T10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6" h="590">
                  <a:moveTo>
                    <a:pt x="205" y="0"/>
                  </a:moveTo>
                  <a:lnTo>
                    <a:pt x="195" y="1"/>
                  </a:lnTo>
                  <a:lnTo>
                    <a:pt x="178" y="6"/>
                  </a:lnTo>
                  <a:lnTo>
                    <a:pt x="190" y="9"/>
                  </a:lnTo>
                  <a:lnTo>
                    <a:pt x="181" y="16"/>
                  </a:lnTo>
                  <a:lnTo>
                    <a:pt x="171" y="25"/>
                  </a:lnTo>
                  <a:lnTo>
                    <a:pt x="157" y="28"/>
                  </a:lnTo>
                  <a:lnTo>
                    <a:pt x="135" y="27"/>
                  </a:lnTo>
                  <a:lnTo>
                    <a:pt x="112" y="21"/>
                  </a:lnTo>
                  <a:lnTo>
                    <a:pt x="52" y="27"/>
                  </a:lnTo>
                  <a:lnTo>
                    <a:pt x="111" y="23"/>
                  </a:lnTo>
                  <a:lnTo>
                    <a:pt x="135" y="29"/>
                  </a:lnTo>
                  <a:lnTo>
                    <a:pt x="157" y="28"/>
                  </a:lnTo>
                  <a:lnTo>
                    <a:pt x="171" y="33"/>
                  </a:lnTo>
                  <a:lnTo>
                    <a:pt x="161" y="40"/>
                  </a:lnTo>
                  <a:lnTo>
                    <a:pt x="167" y="43"/>
                  </a:lnTo>
                  <a:lnTo>
                    <a:pt x="148" y="56"/>
                  </a:lnTo>
                  <a:lnTo>
                    <a:pt x="105" y="55"/>
                  </a:lnTo>
                  <a:lnTo>
                    <a:pt x="50" y="102"/>
                  </a:lnTo>
                  <a:lnTo>
                    <a:pt x="105" y="56"/>
                  </a:lnTo>
                  <a:lnTo>
                    <a:pt x="148" y="60"/>
                  </a:lnTo>
                  <a:lnTo>
                    <a:pt x="161" y="61"/>
                  </a:lnTo>
                  <a:lnTo>
                    <a:pt x="138" y="77"/>
                  </a:lnTo>
                  <a:lnTo>
                    <a:pt x="152" y="77"/>
                  </a:lnTo>
                  <a:lnTo>
                    <a:pt x="127" y="95"/>
                  </a:lnTo>
                  <a:lnTo>
                    <a:pt x="80" y="119"/>
                  </a:lnTo>
                  <a:lnTo>
                    <a:pt x="26" y="160"/>
                  </a:lnTo>
                  <a:lnTo>
                    <a:pt x="82" y="122"/>
                  </a:lnTo>
                  <a:lnTo>
                    <a:pt x="129" y="98"/>
                  </a:lnTo>
                  <a:lnTo>
                    <a:pt x="143" y="100"/>
                  </a:lnTo>
                  <a:lnTo>
                    <a:pt x="121" y="114"/>
                  </a:lnTo>
                  <a:lnTo>
                    <a:pt x="135" y="117"/>
                  </a:lnTo>
                  <a:lnTo>
                    <a:pt x="118" y="134"/>
                  </a:lnTo>
                  <a:lnTo>
                    <a:pt x="4" y="276"/>
                  </a:lnTo>
                  <a:lnTo>
                    <a:pt x="118" y="137"/>
                  </a:lnTo>
                  <a:lnTo>
                    <a:pt x="134" y="137"/>
                  </a:lnTo>
                  <a:lnTo>
                    <a:pt x="116" y="158"/>
                  </a:lnTo>
                  <a:lnTo>
                    <a:pt x="129" y="158"/>
                  </a:lnTo>
                  <a:lnTo>
                    <a:pt x="112" y="184"/>
                  </a:lnTo>
                  <a:lnTo>
                    <a:pt x="66" y="233"/>
                  </a:lnTo>
                  <a:lnTo>
                    <a:pt x="18" y="303"/>
                  </a:lnTo>
                  <a:lnTo>
                    <a:pt x="66" y="234"/>
                  </a:lnTo>
                  <a:lnTo>
                    <a:pt x="115" y="186"/>
                  </a:lnTo>
                  <a:lnTo>
                    <a:pt x="129" y="178"/>
                  </a:lnTo>
                  <a:lnTo>
                    <a:pt x="118" y="197"/>
                  </a:lnTo>
                  <a:lnTo>
                    <a:pt x="127" y="194"/>
                  </a:lnTo>
                  <a:lnTo>
                    <a:pt x="112" y="220"/>
                  </a:lnTo>
                  <a:lnTo>
                    <a:pt x="75" y="271"/>
                  </a:lnTo>
                  <a:lnTo>
                    <a:pt x="0" y="338"/>
                  </a:lnTo>
                  <a:lnTo>
                    <a:pt x="73" y="273"/>
                  </a:lnTo>
                  <a:lnTo>
                    <a:pt x="115" y="223"/>
                  </a:lnTo>
                  <a:lnTo>
                    <a:pt x="120" y="223"/>
                  </a:lnTo>
                  <a:lnTo>
                    <a:pt x="50" y="373"/>
                  </a:lnTo>
                  <a:lnTo>
                    <a:pt x="124" y="223"/>
                  </a:lnTo>
                  <a:lnTo>
                    <a:pt x="115" y="243"/>
                  </a:lnTo>
                  <a:lnTo>
                    <a:pt x="124" y="236"/>
                  </a:lnTo>
                  <a:lnTo>
                    <a:pt x="108" y="266"/>
                  </a:lnTo>
                  <a:lnTo>
                    <a:pt x="60" y="336"/>
                  </a:lnTo>
                  <a:lnTo>
                    <a:pt x="108" y="271"/>
                  </a:lnTo>
                  <a:lnTo>
                    <a:pt x="121" y="266"/>
                  </a:lnTo>
                  <a:lnTo>
                    <a:pt x="108" y="286"/>
                  </a:lnTo>
                  <a:lnTo>
                    <a:pt x="52" y="424"/>
                  </a:lnTo>
                  <a:lnTo>
                    <a:pt x="97" y="317"/>
                  </a:lnTo>
                  <a:lnTo>
                    <a:pt x="112" y="286"/>
                  </a:lnTo>
                  <a:lnTo>
                    <a:pt x="121" y="283"/>
                  </a:lnTo>
                  <a:lnTo>
                    <a:pt x="111" y="304"/>
                  </a:lnTo>
                  <a:lnTo>
                    <a:pt x="120" y="302"/>
                  </a:lnTo>
                  <a:lnTo>
                    <a:pt x="105" y="328"/>
                  </a:lnTo>
                  <a:lnTo>
                    <a:pt x="98" y="352"/>
                  </a:lnTo>
                  <a:lnTo>
                    <a:pt x="25" y="430"/>
                  </a:lnTo>
                  <a:lnTo>
                    <a:pt x="100" y="353"/>
                  </a:lnTo>
                  <a:lnTo>
                    <a:pt x="108" y="336"/>
                  </a:lnTo>
                  <a:lnTo>
                    <a:pt x="118" y="331"/>
                  </a:lnTo>
                  <a:lnTo>
                    <a:pt x="100" y="377"/>
                  </a:lnTo>
                  <a:lnTo>
                    <a:pt x="120" y="331"/>
                  </a:lnTo>
                  <a:lnTo>
                    <a:pt x="108" y="353"/>
                  </a:lnTo>
                  <a:lnTo>
                    <a:pt x="121" y="348"/>
                  </a:lnTo>
                  <a:lnTo>
                    <a:pt x="112" y="367"/>
                  </a:lnTo>
                  <a:lnTo>
                    <a:pt x="88" y="432"/>
                  </a:lnTo>
                  <a:lnTo>
                    <a:pt x="62" y="471"/>
                  </a:lnTo>
                  <a:lnTo>
                    <a:pt x="88" y="432"/>
                  </a:lnTo>
                  <a:lnTo>
                    <a:pt x="115" y="370"/>
                  </a:lnTo>
                  <a:lnTo>
                    <a:pt x="124" y="367"/>
                  </a:lnTo>
                  <a:lnTo>
                    <a:pt x="120" y="382"/>
                  </a:lnTo>
                  <a:lnTo>
                    <a:pt x="100" y="424"/>
                  </a:lnTo>
                  <a:lnTo>
                    <a:pt x="121" y="387"/>
                  </a:lnTo>
                  <a:lnTo>
                    <a:pt x="127" y="373"/>
                  </a:lnTo>
                  <a:lnTo>
                    <a:pt x="118" y="406"/>
                  </a:lnTo>
                  <a:lnTo>
                    <a:pt x="129" y="400"/>
                  </a:lnTo>
                  <a:lnTo>
                    <a:pt x="125" y="427"/>
                  </a:lnTo>
                  <a:lnTo>
                    <a:pt x="132" y="416"/>
                  </a:lnTo>
                  <a:lnTo>
                    <a:pt x="138" y="425"/>
                  </a:lnTo>
                  <a:lnTo>
                    <a:pt x="135" y="454"/>
                  </a:lnTo>
                  <a:lnTo>
                    <a:pt x="89" y="589"/>
                  </a:lnTo>
                  <a:lnTo>
                    <a:pt x="139" y="454"/>
                  </a:lnTo>
                  <a:lnTo>
                    <a:pt x="139" y="424"/>
                  </a:lnTo>
                  <a:lnTo>
                    <a:pt x="139" y="406"/>
                  </a:lnTo>
                  <a:lnTo>
                    <a:pt x="150" y="416"/>
                  </a:lnTo>
                  <a:lnTo>
                    <a:pt x="234" y="504"/>
                  </a:lnTo>
                  <a:lnTo>
                    <a:pt x="146" y="406"/>
                  </a:lnTo>
                  <a:lnTo>
                    <a:pt x="139" y="382"/>
                  </a:lnTo>
                  <a:lnTo>
                    <a:pt x="148" y="387"/>
                  </a:lnTo>
                  <a:lnTo>
                    <a:pt x="135" y="356"/>
                  </a:lnTo>
                  <a:lnTo>
                    <a:pt x="146" y="369"/>
                  </a:lnTo>
                  <a:lnTo>
                    <a:pt x="167" y="412"/>
                  </a:lnTo>
                  <a:lnTo>
                    <a:pt x="148" y="365"/>
                  </a:lnTo>
                  <a:lnTo>
                    <a:pt x="139" y="346"/>
                  </a:lnTo>
                  <a:lnTo>
                    <a:pt x="141" y="346"/>
                  </a:lnTo>
                  <a:lnTo>
                    <a:pt x="152" y="356"/>
                  </a:lnTo>
                  <a:lnTo>
                    <a:pt x="173" y="380"/>
                  </a:lnTo>
                  <a:lnTo>
                    <a:pt x="245" y="398"/>
                  </a:lnTo>
                  <a:lnTo>
                    <a:pt x="171" y="377"/>
                  </a:lnTo>
                  <a:lnTo>
                    <a:pt x="148" y="348"/>
                  </a:lnTo>
                  <a:lnTo>
                    <a:pt x="141" y="327"/>
                  </a:lnTo>
                  <a:lnTo>
                    <a:pt x="152" y="327"/>
                  </a:lnTo>
                  <a:lnTo>
                    <a:pt x="141" y="304"/>
                  </a:lnTo>
                  <a:lnTo>
                    <a:pt x="156" y="310"/>
                  </a:lnTo>
                  <a:lnTo>
                    <a:pt x="205" y="352"/>
                  </a:lnTo>
                  <a:lnTo>
                    <a:pt x="156" y="308"/>
                  </a:lnTo>
                  <a:lnTo>
                    <a:pt x="144" y="283"/>
                  </a:lnTo>
                  <a:lnTo>
                    <a:pt x="157" y="290"/>
                  </a:lnTo>
                  <a:lnTo>
                    <a:pt x="148" y="270"/>
                  </a:lnTo>
                  <a:lnTo>
                    <a:pt x="161" y="283"/>
                  </a:lnTo>
                  <a:lnTo>
                    <a:pt x="152" y="253"/>
                  </a:lnTo>
                  <a:lnTo>
                    <a:pt x="162" y="268"/>
                  </a:lnTo>
                  <a:lnTo>
                    <a:pt x="208" y="333"/>
                  </a:lnTo>
                  <a:lnTo>
                    <a:pt x="161" y="268"/>
                  </a:lnTo>
                  <a:lnTo>
                    <a:pt x="150" y="229"/>
                  </a:lnTo>
                  <a:lnTo>
                    <a:pt x="162" y="238"/>
                  </a:lnTo>
                  <a:lnTo>
                    <a:pt x="236" y="275"/>
                  </a:lnTo>
                  <a:lnTo>
                    <a:pt x="162" y="236"/>
                  </a:lnTo>
                  <a:lnTo>
                    <a:pt x="153" y="202"/>
                  </a:lnTo>
                  <a:lnTo>
                    <a:pt x="164" y="207"/>
                  </a:lnTo>
                  <a:lnTo>
                    <a:pt x="156" y="189"/>
                  </a:lnTo>
                  <a:lnTo>
                    <a:pt x="167" y="196"/>
                  </a:lnTo>
                  <a:lnTo>
                    <a:pt x="200" y="288"/>
                  </a:lnTo>
                  <a:lnTo>
                    <a:pt x="164" y="188"/>
                  </a:lnTo>
                  <a:lnTo>
                    <a:pt x="164" y="163"/>
                  </a:lnTo>
                  <a:lnTo>
                    <a:pt x="175" y="173"/>
                  </a:lnTo>
                  <a:lnTo>
                    <a:pt x="197" y="226"/>
                  </a:lnTo>
                  <a:lnTo>
                    <a:pt x="170" y="158"/>
                  </a:lnTo>
                  <a:lnTo>
                    <a:pt x="167" y="137"/>
                  </a:lnTo>
                  <a:lnTo>
                    <a:pt x="175" y="147"/>
                  </a:lnTo>
                  <a:lnTo>
                    <a:pt x="201" y="189"/>
                  </a:lnTo>
                  <a:lnTo>
                    <a:pt x="265" y="213"/>
                  </a:lnTo>
                  <a:lnTo>
                    <a:pt x="200" y="186"/>
                  </a:lnTo>
                  <a:lnTo>
                    <a:pt x="176" y="140"/>
                  </a:lnTo>
                  <a:lnTo>
                    <a:pt x="173" y="112"/>
                  </a:lnTo>
                  <a:lnTo>
                    <a:pt x="184" y="126"/>
                  </a:lnTo>
                  <a:lnTo>
                    <a:pt x="178" y="98"/>
                  </a:lnTo>
                  <a:lnTo>
                    <a:pt x="220" y="169"/>
                  </a:lnTo>
                  <a:lnTo>
                    <a:pt x="181" y="95"/>
                  </a:lnTo>
                  <a:lnTo>
                    <a:pt x="176" y="75"/>
                  </a:lnTo>
                  <a:lnTo>
                    <a:pt x="190" y="90"/>
                  </a:lnTo>
                  <a:lnTo>
                    <a:pt x="187" y="58"/>
                  </a:lnTo>
                  <a:lnTo>
                    <a:pt x="204" y="74"/>
                  </a:lnTo>
                  <a:lnTo>
                    <a:pt x="261" y="129"/>
                  </a:lnTo>
                  <a:lnTo>
                    <a:pt x="204" y="72"/>
                  </a:lnTo>
                  <a:lnTo>
                    <a:pt x="197" y="40"/>
                  </a:lnTo>
                  <a:lnTo>
                    <a:pt x="205" y="48"/>
                  </a:lnTo>
                  <a:lnTo>
                    <a:pt x="200" y="25"/>
                  </a:lnTo>
                  <a:lnTo>
                    <a:pt x="209" y="32"/>
                  </a:lnTo>
                  <a:lnTo>
                    <a:pt x="211" y="13"/>
                  </a:lnTo>
                  <a:lnTo>
                    <a:pt x="209" y="4"/>
                  </a:lnTo>
                  <a:lnTo>
                    <a:pt x="205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90"/>
            <p:cNvSpPr>
              <a:spLocks/>
            </p:cNvSpPr>
            <p:nvPr/>
          </p:nvSpPr>
          <p:spPr bwMode="ltGray">
            <a:xfrm>
              <a:off x="5200" y="3441"/>
              <a:ext cx="112" cy="329"/>
            </a:xfrm>
            <a:custGeom>
              <a:avLst/>
              <a:gdLst>
                <a:gd name="T0" fmla="*/ 2 w 112"/>
                <a:gd name="T1" fmla="*/ 52 h 329"/>
                <a:gd name="T2" fmla="*/ 25 w 112"/>
                <a:gd name="T3" fmla="*/ 0 h 329"/>
                <a:gd name="T4" fmla="*/ 40 w 112"/>
                <a:gd name="T5" fmla="*/ 1 h 329"/>
                <a:gd name="T6" fmla="*/ 53 w 112"/>
                <a:gd name="T7" fmla="*/ 4 h 329"/>
                <a:gd name="T8" fmla="*/ 62 w 112"/>
                <a:gd name="T9" fmla="*/ 18 h 329"/>
                <a:gd name="T10" fmla="*/ 87 w 112"/>
                <a:gd name="T11" fmla="*/ 60 h 329"/>
                <a:gd name="T12" fmla="*/ 96 w 112"/>
                <a:gd name="T13" fmla="*/ 79 h 329"/>
                <a:gd name="T14" fmla="*/ 102 w 112"/>
                <a:gd name="T15" fmla="*/ 98 h 329"/>
                <a:gd name="T16" fmla="*/ 108 w 112"/>
                <a:gd name="T17" fmla="*/ 154 h 329"/>
                <a:gd name="T18" fmla="*/ 111 w 112"/>
                <a:gd name="T19" fmla="*/ 170 h 329"/>
                <a:gd name="T20" fmla="*/ 108 w 112"/>
                <a:gd name="T21" fmla="*/ 192 h 329"/>
                <a:gd name="T22" fmla="*/ 104 w 112"/>
                <a:gd name="T23" fmla="*/ 215 h 329"/>
                <a:gd name="T24" fmla="*/ 94 w 112"/>
                <a:gd name="T25" fmla="*/ 250 h 329"/>
                <a:gd name="T26" fmla="*/ 86 w 112"/>
                <a:gd name="T27" fmla="*/ 272 h 329"/>
                <a:gd name="T28" fmla="*/ 73 w 112"/>
                <a:gd name="T29" fmla="*/ 297 h 329"/>
                <a:gd name="T30" fmla="*/ 48 w 112"/>
                <a:gd name="T31" fmla="*/ 328 h 329"/>
                <a:gd name="T32" fmla="*/ 61 w 112"/>
                <a:gd name="T33" fmla="*/ 290 h 329"/>
                <a:gd name="T34" fmla="*/ 72 w 112"/>
                <a:gd name="T35" fmla="*/ 254 h 329"/>
                <a:gd name="T36" fmla="*/ 77 w 112"/>
                <a:gd name="T37" fmla="*/ 222 h 329"/>
                <a:gd name="T38" fmla="*/ 75 w 112"/>
                <a:gd name="T39" fmla="*/ 192 h 329"/>
                <a:gd name="T40" fmla="*/ 73 w 112"/>
                <a:gd name="T41" fmla="*/ 170 h 329"/>
                <a:gd name="T42" fmla="*/ 77 w 112"/>
                <a:gd name="T43" fmla="*/ 144 h 329"/>
                <a:gd name="T44" fmla="*/ 80 w 112"/>
                <a:gd name="T45" fmla="*/ 122 h 329"/>
                <a:gd name="T46" fmla="*/ 69 w 112"/>
                <a:gd name="T47" fmla="*/ 79 h 329"/>
                <a:gd name="T48" fmla="*/ 67 w 112"/>
                <a:gd name="T49" fmla="*/ 56 h 329"/>
                <a:gd name="T50" fmla="*/ 58 w 112"/>
                <a:gd name="T51" fmla="*/ 37 h 329"/>
                <a:gd name="T52" fmla="*/ 40 w 112"/>
                <a:gd name="T53" fmla="*/ 14 h 329"/>
                <a:gd name="T54" fmla="*/ 31 w 112"/>
                <a:gd name="T55" fmla="*/ 32 h 329"/>
                <a:gd name="T56" fmla="*/ 0 w 112"/>
                <a:gd name="T57" fmla="*/ 62 h 329"/>
                <a:gd name="T58" fmla="*/ 2 w 112"/>
                <a:gd name="T59" fmla="*/ 5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2" h="329">
                  <a:moveTo>
                    <a:pt x="2" y="52"/>
                  </a:moveTo>
                  <a:lnTo>
                    <a:pt x="25" y="0"/>
                  </a:lnTo>
                  <a:lnTo>
                    <a:pt x="40" y="1"/>
                  </a:lnTo>
                  <a:lnTo>
                    <a:pt x="53" y="4"/>
                  </a:lnTo>
                  <a:lnTo>
                    <a:pt x="62" y="18"/>
                  </a:lnTo>
                  <a:lnTo>
                    <a:pt x="87" y="60"/>
                  </a:lnTo>
                  <a:lnTo>
                    <a:pt x="96" y="79"/>
                  </a:lnTo>
                  <a:lnTo>
                    <a:pt x="102" y="98"/>
                  </a:lnTo>
                  <a:lnTo>
                    <a:pt x="108" y="154"/>
                  </a:lnTo>
                  <a:lnTo>
                    <a:pt x="111" y="170"/>
                  </a:lnTo>
                  <a:lnTo>
                    <a:pt x="108" y="192"/>
                  </a:lnTo>
                  <a:lnTo>
                    <a:pt x="104" y="215"/>
                  </a:lnTo>
                  <a:lnTo>
                    <a:pt x="94" y="250"/>
                  </a:lnTo>
                  <a:lnTo>
                    <a:pt x="86" y="272"/>
                  </a:lnTo>
                  <a:lnTo>
                    <a:pt x="73" y="297"/>
                  </a:lnTo>
                  <a:lnTo>
                    <a:pt x="48" y="328"/>
                  </a:lnTo>
                  <a:lnTo>
                    <a:pt x="61" y="290"/>
                  </a:lnTo>
                  <a:lnTo>
                    <a:pt x="72" y="254"/>
                  </a:lnTo>
                  <a:lnTo>
                    <a:pt x="77" y="222"/>
                  </a:lnTo>
                  <a:lnTo>
                    <a:pt x="75" y="192"/>
                  </a:lnTo>
                  <a:lnTo>
                    <a:pt x="73" y="170"/>
                  </a:lnTo>
                  <a:lnTo>
                    <a:pt x="77" y="144"/>
                  </a:lnTo>
                  <a:lnTo>
                    <a:pt x="80" y="122"/>
                  </a:lnTo>
                  <a:lnTo>
                    <a:pt x="69" y="79"/>
                  </a:lnTo>
                  <a:lnTo>
                    <a:pt x="67" y="56"/>
                  </a:lnTo>
                  <a:lnTo>
                    <a:pt x="58" y="37"/>
                  </a:lnTo>
                  <a:lnTo>
                    <a:pt x="40" y="14"/>
                  </a:lnTo>
                  <a:lnTo>
                    <a:pt x="31" y="32"/>
                  </a:lnTo>
                  <a:lnTo>
                    <a:pt x="0" y="62"/>
                  </a:lnTo>
                  <a:lnTo>
                    <a:pt x="2" y="52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91"/>
            <p:cNvSpPr>
              <a:spLocks/>
            </p:cNvSpPr>
            <p:nvPr/>
          </p:nvSpPr>
          <p:spPr bwMode="ltGray">
            <a:xfrm>
              <a:off x="5316" y="3988"/>
              <a:ext cx="46" cy="336"/>
            </a:xfrm>
            <a:custGeom>
              <a:avLst/>
              <a:gdLst>
                <a:gd name="T0" fmla="*/ 35 w 46"/>
                <a:gd name="T1" fmla="*/ 0 h 336"/>
                <a:gd name="T2" fmla="*/ 32 w 46"/>
                <a:gd name="T3" fmla="*/ 6 h 336"/>
                <a:gd name="T4" fmla="*/ 18 w 46"/>
                <a:gd name="T5" fmla="*/ 66 h 336"/>
                <a:gd name="T6" fmla="*/ 9 w 46"/>
                <a:gd name="T7" fmla="*/ 122 h 336"/>
                <a:gd name="T8" fmla="*/ 0 w 46"/>
                <a:gd name="T9" fmla="*/ 192 h 336"/>
                <a:gd name="T10" fmla="*/ 0 w 46"/>
                <a:gd name="T11" fmla="*/ 268 h 336"/>
                <a:gd name="T12" fmla="*/ 4 w 46"/>
                <a:gd name="T13" fmla="*/ 335 h 336"/>
                <a:gd name="T14" fmla="*/ 9 w 46"/>
                <a:gd name="T15" fmla="*/ 335 h 336"/>
                <a:gd name="T16" fmla="*/ 4 w 46"/>
                <a:gd name="T17" fmla="*/ 268 h 336"/>
                <a:gd name="T18" fmla="*/ 4 w 46"/>
                <a:gd name="T19" fmla="*/ 212 h 336"/>
                <a:gd name="T20" fmla="*/ 13 w 46"/>
                <a:gd name="T21" fmla="*/ 151 h 336"/>
                <a:gd name="T22" fmla="*/ 26 w 46"/>
                <a:gd name="T23" fmla="*/ 91 h 336"/>
                <a:gd name="T24" fmla="*/ 45 w 46"/>
                <a:gd name="T25" fmla="*/ 14 h 336"/>
                <a:gd name="T26" fmla="*/ 35 w 46"/>
                <a:gd name="T2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336">
                  <a:moveTo>
                    <a:pt x="35" y="0"/>
                  </a:moveTo>
                  <a:lnTo>
                    <a:pt x="32" y="6"/>
                  </a:lnTo>
                  <a:lnTo>
                    <a:pt x="18" y="66"/>
                  </a:lnTo>
                  <a:lnTo>
                    <a:pt x="9" y="122"/>
                  </a:lnTo>
                  <a:lnTo>
                    <a:pt x="0" y="192"/>
                  </a:lnTo>
                  <a:lnTo>
                    <a:pt x="0" y="268"/>
                  </a:lnTo>
                  <a:lnTo>
                    <a:pt x="4" y="335"/>
                  </a:lnTo>
                  <a:lnTo>
                    <a:pt x="9" y="335"/>
                  </a:lnTo>
                  <a:lnTo>
                    <a:pt x="4" y="268"/>
                  </a:lnTo>
                  <a:lnTo>
                    <a:pt x="4" y="212"/>
                  </a:lnTo>
                  <a:lnTo>
                    <a:pt x="13" y="151"/>
                  </a:lnTo>
                  <a:lnTo>
                    <a:pt x="26" y="91"/>
                  </a:lnTo>
                  <a:lnTo>
                    <a:pt x="45" y="14"/>
                  </a:lnTo>
                  <a:lnTo>
                    <a:pt x="35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92"/>
            <p:cNvSpPr>
              <a:spLocks/>
            </p:cNvSpPr>
            <p:nvPr/>
          </p:nvSpPr>
          <p:spPr bwMode="ltGray">
            <a:xfrm>
              <a:off x="5690" y="3903"/>
              <a:ext cx="41" cy="203"/>
            </a:xfrm>
            <a:custGeom>
              <a:avLst/>
              <a:gdLst>
                <a:gd name="T0" fmla="*/ 8 w 41"/>
                <a:gd name="T1" fmla="*/ 0 h 203"/>
                <a:gd name="T2" fmla="*/ 16 w 41"/>
                <a:gd name="T3" fmla="*/ 14 h 203"/>
                <a:gd name="T4" fmla="*/ 23 w 41"/>
                <a:gd name="T5" fmla="*/ 39 h 203"/>
                <a:gd name="T6" fmla="*/ 31 w 41"/>
                <a:gd name="T7" fmla="*/ 73 h 203"/>
                <a:gd name="T8" fmla="*/ 40 w 41"/>
                <a:gd name="T9" fmla="*/ 116 h 203"/>
                <a:gd name="T10" fmla="*/ 40 w 41"/>
                <a:gd name="T11" fmla="*/ 161 h 203"/>
                <a:gd name="T12" fmla="*/ 35 w 41"/>
                <a:gd name="T13" fmla="*/ 202 h 203"/>
                <a:gd name="T14" fmla="*/ 31 w 41"/>
                <a:gd name="T15" fmla="*/ 202 h 203"/>
                <a:gd name="T16" fmla="*/ 35 w 41"/>
                <a:gd name="T17" fmla="*/ 161 h 203"/>
                <a:gd name="T18" fmla="*/ 35 w 41"/>
                <a:gd name="T19" fmla="*/ 128 h 203"/>
                <a:gd name="T20" fmla="*/ 27 w 41"/>
                <a:gd name="T21" fmla="*/ 91 h 203"/>
                <a:gd name="T22" fmla="*/ 16 w 41"/>
                <a:gd name="T23" fmla="*/ 55 h 203"/>
                <a:gd name="T24" fmla="*/ 0 w 41"/>
                <a:gd name="T25" fmla="*/ 9 h 203"/>
                <a:gd name="T26" fmla="*/ 8 w 41"/>
                <a:gd name="T2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203">
                  <a:moveTo>
                    <a:pt x="8" y="0"/>
                  </a:moveTo>
                  <a:lnTo>
                    <a:pt x="16" y="14"/>
                  </a:lnTo>
                  <a:lnTo>
                    <a:pt x="23" y="39"/>
                  </a:lnTo>
                  <a:lnTo>
                    <a:pt x="31" y="73"/>
                  </a:lnTo>
                  <a:lnTo>
                    <a:pt x="40" y="116"/>
                  </a:lnTo>
                  <a:lnTo>
                    <a:pt x="40" y="161"/>
                  </a:lnTo>
                  <a:lnTo>
                    <a:pt x="35" y="202"/>
                  </a:lnTo>
                  <a:lnTo>
                    <a:pt x="31" y="202"/>
                  </a:lnTo>
                  <a:lnTo>
                    <a:pt x="35" y="161"/>
                  </a:lnTo>
                  <a:lnTo>
                    <a:pt x="35" y="128"/>
                  </a:lnTo>
                  <a:lnTo>
                    <a:pt x="27" y="91"/>
                  </a:lnTo>
                  <a:lnTo>
                    <a:pt x="16" y="55"/>
                  </a:lnTo>
                  <a:lnTo>
                    <a:pt x="0" y="9"/>
                  </a:lnTo>
                  <a:lnTo>
                    <a:pt x="8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93"/>
            <p:cNvSpPr>
              <a:spLocks/>
            </p:cNvSpPr>
            <p:nvPr/>
          </p:nvSpPr>
          <p:spPr bwMode="ltGray">
            <a:xfrm>
              <a:off x="5485" y="3795"/>
              <a:ext cx="71" cy="202"/>
            </a:xfrm>
            <a:custGeom>
              <a:avLst/>
              <a:gdLst>
                <a:gd name="T0" fmla="*/ 68 w 71"/>
                <a:gd name="T1" fmla="*/ 31 h 202"/>
                <a:gd name="T2" fmla="*/ 53 w 71"/>
                <a:gd name="T3" fmla="*/ 0 h 202"/>
                <a:gd name="T4" fmla="*/ 44 w 71"/>
                <a:gd name="T5" fmla="*/ 0 h 202"/>
                <a:gd name="T6" fmla="*/ 36 w 71"/>
                <a:gd name="T7" fmla="*/ 2 h 202"/>
                <a:gd name="T8" fmla="*/ 30 w 71"/>
                <a:gd name="T9" fmla="*/ 10 h 202"/>
                <a:gd name="T10" fmla="*/ 14 w 71"/>
                <a:gd name="T11" fmla="*/ 37 h 202"/>
                <a:gd name="T12" fmla="*/ 8 w 71"/>
                <a:gd name="T13" fmla="*/ 48 h 202"/>
                <a:gd name="T14" fmla="*/ 5 w 71"/>
                <a:gd name="T15" fmla="*/ 60 h 202"/>
                <a:gd name="T16" fmla="*/ 0 w 71"/>
                <a:gd name="T17" fmla="*/ 94 h 202"/>
                <a:gd name="T18" fmla="*/ 0 w 71"/>
                <a:gd name="T19" fmla="*/ 104 h 202"/>
                <a:gd name="T20" fmla="*/ 0 w 71"/>
                <a:gd name="T21" fmla="*/ 117 h 202"/>
                <a:gd name="T22" fmla="*/ 4 w 71"/>
                <a:gd name="T23" fmla="*/ 131 h 202"/>
                <a:gd name="T24" fmla="*/ 9 w 71"/>
                <a:gd name="T25" fmla="*/ 153 h 202"/>
                <a:gd name="T26" fmla="*/ 15 w 71"/>
                <a:gd name="T27" fmla="*/ 167 h 202"/>
                <a:gd name="T28" fmla="*/ 23 w 71"/>
                <a:gd name="T29" fmla="*/ 182 h 202"/>
                <a:gd name="T30" fmla="*/ 39 w 71"/>
                <a:gd name="T31" fmla="*/ 201 h 202"/>
                <a:gd name="T32" fmla="*/ 31 w 71"/>
                <a:gd name="T33" fmla="*/ 177 h 202"/>
                <a:gd name="T34" fmla="*/ 24 w 71"/>
                <a:gd name="T35" fmla="*/ 156 h 202"/>
                <a:gd name="T36" fmla="*/ 21 w 71"/>
                <a:gd name="T37" fmla="*/ 136 h 202"/>
                <a:gd name="T38" fmla="*/ 22 w 71"/>
                <a:gd name="T39" fmla="*/ 117 h 202"/>
                <a:gd name="T40" fmla="*/ 23 w 71"/>
                <a:gd name="T41" fmla="*/ 104 h 202"/>
                <a:gd name="T42" fmla="*/ 21 w 71"/>
                <a:gd name="T43" fmla="*/ 88 h 202"/>
                <a:gd name="T44" fmla="*/ 19 w 71"/>
                <a:gd name="T45" fmla="*/ 74 h 202"/>
                <a:gd name="T46" fmla="*/ 25 w 71"/>
                <a:gd name="T47" fmla="*/ 48 h 202"/>
                <a:gd name="T48" fmla="*/ 27 w 71"/>
                <a:gd name="T49" fmla="*/ 34 h 202"/>
                <a:gd name="T50" fmla="*/ 32 w 71"/>
                <a:gd name="T51" fmla="*/ 23 h 202"/>
                <a:gd name="T52" fmla="*/ 44 w 71"/>
                <a:gd name="T53" fmla="*/ 8 h 202"/>
                <a:gd name="T54" fmla="*/ 50 w 71"/>
                <a:gd name="T55" fmla="*/ 19 h 202"/>
                <a:gd name="T56" fmla="*/ 70 w 71"/>
                <a:gd name="T57" fmla="*/ 37 h 202"/>
                <a:gd name="T58" fmla="*/ 68 w 71"/>
                <a:gd name="T59" fmla="*/ 3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1" h="202">
                  <a:moveTo>
                    <a:pt x="68" y="31"/>
                  </a:moveTo>
                  <a:lnTo>
                    <a:pt x="53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10"/>
                  </a:lnTo>
                  <a:lnTo>
                    <a:pt x="14" y="37"/>
                  </a:lnTo>
                  <a:lnTo>
                    <a:pt x="8" y="48"/>
                  </a:lnTo>
                  <a:lnTo>
                    <a:pt x="5" y="60"/>
                  </a:lnTo>
                  <a:lnTo>
                    <a:pt x="0" y="94"/>
                  </a:lnTo>
                  <a:lnTo>
                    <a:pt x="0" y="104"/>
                  </a:lnTo>
                  <a:lnTo>
                    <a:pt x="0" y="117"/>
                  </a:lnTo>
                  <a:lnTo>
                    <a:pt x="4" y="131"/>
                  </a:lnTo>
                  <a:lnTo>
                    <a:pt x="9" y="153"/>
                  </a:lnTo>
                  <a:lnTo>
                    <a:pt x="15" y="167"/>
                  </a:lnTo>
                  <a:lnTo>
                    <a:pt x="23" y="182"/>
                  </a:lnTo>
                  <a:lnTo>
                    <a:pt x="39" y="201"/>
                  </a:lnTo>
                  <a:lnTo>
                    <a:pt x="31" y="177"/>
                  </a:lnTo>
                  <a:lnTo>
                    <a:pt x="24" y="156"/>
                  </a:lnTo>
                  <a:lnTo>
                    <a:pt x="21" y="136"/>
                  </a:lnTo>
                  <a:lnTo>
                    <a:pt x="22" y="117"/>
                  </a:lnTo>
                  <a:lnTo>
                    <a:pt x="23" y="104"/>
                  </a:lnTo>
                  <a:lnTo>
                    <a:pt x="21" y="88"/>
                  </a:lnTo>
                  <a:lnTo>
                    <a:pt x="19" y="74"/>
                  </a:lnTo>
                  <a:lnTo>
                    <a:pt x="25" y="48"/>
                  </a:lnTo>
                  <a:lnTo>
                    <a:pt x="27" y="34"/>
                  </a:lnTo>
                  <a:lnTo>
                    <a:pt x="32" y="23"/>
                  </a:lnTo>
                  <a:lnTo>
                    <a:pt x="44" y="8"/>
                  </a:lnTo>
                  <a:lnTo>
                    <a:pt x="50" y="19"/>
                  </a:lnTo>
                  <a:lnTo>
                    <a:pt x="70" y="37"/>
                  </a:lnTo>
                  <a:lnTo>
                    <a:pt x="68" y="31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94"/>
            <p:cNvSpPr>
              <a:spLocks/>
            </p:cNvSpPr>
            <p:nvPr/>
          </p:nvSpPr>
          <p:spPr bwMode="ltGray">
            <a:xfrm>
              <a:off x="5603" y="3616"/>
              <a:ext cx="172" cy="364"/>
            </a:xfrm>
            <a:custGeom>
              <a:avLst/>
              <a:gdLst>
                <a:gd name="T0" fmla="*/ 56 w 172"/>
                <a:gd name="T1" fmla="*/ 4 h 364"/>
                <a:gd name="T2" fmla="*/ 60 w 172"/>
                <a:gd name="T3" fmla="*/ 15 h 364"/>
                <a:gd name="T4" fmla="*/ 98 w 172"/>
                <a:gd name="T5" fmla="*/ 13 h 364"/>
                <a:gd name="T6" fmla="*/ 83 w 172"/>
                <a:gd name="T7" fmla="*/ 18 h 364"/>
                <a:gd name="T8" fmla="*/ 67 w 172"/>
                <a:gd name="T9" fmla="*/ 24 h 364"/>
                <a:gd name="T10" fmla="*/ 103 w 172"/>
                <a:gd name="T11" fmla="*/ 33 h 364"/>
                <a:gd name="T12" fmla="*/ 75 w 172"/>
                <a:gd name="T13" fmla="*/ 37 h 364"/>
                <a:gd name="T14" fmla="*/ 72 w 172"/>
                <a:gd name="T15" fmla="*/ 47 h 364"/>
                <a:gd name="T16" fmla="*/ 153 w 172"/>
                <a:gd name="T17" fmla="*/ 98 h 364"/>
                <a:gd name="T18" fmla="*/ 79 w 172"/>
                <a:gd name="T19" fmla="*/ 61 h 364"/>
                <a:gd name="T20" fmla="*/ 95 w 172"/>
                <a:gd name="T21" fmla="*/ 83 h 364"/>
                <a:gd name="T22" fmla="*/ 84 w 172"/>
                <a:gd name="T23" fmla="*/ 84 h 364"/>
                <a:gd name="T24" fmla="*/ 98 w 172"/>
                <a:gd name="T25" fmla="*/ 113 h 364"/>
                <a:gd name="T26" fmla="*/ 128 w 172"/>
                <a:gd name="T27" fmla="*/ 144 h 364"/>
                <a:gd name="T28" fmla="*/ 95 w 172"/>
                <a:gd name="T29" fmla="*/ 121 h 364"/>
                <a:gd name="T30" fmla="*/ 123 w 172"/>
                <a:gd name="T31" fmla="*/ 167 h 364"/>
                <a:gd name="T32" fmla="*/ 97 w 172"/>
                <a:gd name="T33" fmla="*/ 137 h 364"/>
                <a:gd name="T34" fmla="*/ 91 w 172"/>
                <a:gd name="T35" fmla="*/ 137 h 364"/>
                <a:gd name="T36" fmla="*/ 100 w 172"/>
                <a:gd name="T37" fmla="*/ 164 h 364"/>
                <a:gd name="T38" fmla="*/ 92 w 172"/>
                <a:gd name="T39" fmla="*/ 164 h 364"/>
                <a:gd name="T40" fmla="*/ 109 w 172"/>
                <a:gd name="T41" fmla="*/ 195 h 364"/>
                <a:gd name="T42" fmla="*/ 99 w 172"/>
                <a:gd name="T43" fmla="*/ 187 h 364"/>
                <a:gd name="T44" fmla="*/ 107 w 172"/>
                <a:gd name="T45" fmla="*/ 217 h 364"/>
                <a:gd name="T46" fmla="*/ 100 w 172"/>
                <a:gd name="T47" fmla="*/ 207 h 364"/>
                <a:gd name="T48" fmla="*/ 93 w 172"/>
                <a:gd name="T49" fmla="*/ 204 h 364"/>
                <a:gd name="T50" fmla="*/ 98 w 172"/>
                <a:gd name="T51" fmla="*/ 226 h 364"/>
                <a:gd name="T52" fmla="*/ 114 w 172"/>
                <a:gd name="T53" fmla="*/ 265 h 364"/>
                <a:gd name="T54" fmla="*/ 93 w 172"/>
                <a:gd name="T55" fmla="*/ 235 h 364"/>
                <a:gd name="T56" fmla="*/ 88 w 172"/>
                <a:gd name="T57" fmla="*/ 230 h 364"/>
                <a:gd name="T58" fmla="*/ 90 w 172"/>
                <a:gd name="T59" fmla="*/ 263 h 364"/>
                <a:gd name="T60" fmla="*/ 83 w 172"/>
                <a:gd name="T61" fmla="*/ 279 h 364"/>
                <a:gd name="T62" fmla="*/ 80 w 172"/>
                <a:gd name="T63" fmla="*/ 260 h 364"/>
                <a:gd name="T64" fmla="*/ 19 w 172"/>
                <a:gd name="T65" fmla="*/ 311 h 364"/>
                <a:gd name="T66" fmla="*/ 75 w 172"/>
                <a:gd name="T67" fmla="*/ 238 h 364"/>
                <a:gd name="T68" fmla="*/ 64 w 172"/>
                <a:gd name="T69" fmla="*/ 254 h 364"/>
                <a:gd name="T70" fmla="*/ 80 w 172"/>
                <a:gd name="T71" fmla="*/ 214 h 364"/>
                <a:gd name="T72" fmla="*/ 12 w 172"/>
                <a:gd name="T73" fmla="*/ 245 h 364"/>
                <a:gd name="T74" fmla="*/ 80 w 172"/>
                <a:gd name="T75" fmla="*/ 200 h 364"/>
                <a:gd name="T76" fmla="*/ 71 w 172"/>
                <a:gd name="T77" fmla="*/ 190 h 364"/>
                <a:gd name="T78" fmla="*/ 77 w 172"/>
                <a:gd name="T79" fmla="*/ 174 h 364"/>
                <a:gd name="T80" fmla="*/ 67 w 172"/>
                <a:gd name="T81" fmla="*/ 174 h 364"/>
                <a:gd name="T82" fmla="*/ 37 w 172"/>
                <a:gd name="T83" fmla="*/ 205 h 364"/>
                <a:gd name="T84" fmla="*/ 66 w 172"/>
                <a:gd name="T85" fmla="*/ 146 h 364"/>
                <a:gd name="T86" fmla="*/ 71 w 172"/>
                <a:gd name="T87" fmla="*/ 125 h 364"/>
                <a:gd name="T88" fmla="*/ 64 w 172"/>
                <a:gd name="T89" fmla="*/ 121 h 364"/>
                <a:gd name="T90" fmla="*/ 65 w 172"/>
                <a:gd name="T91" fmla="*/ 100 h 364"/>
                <a:gd name="T92" fmla="*/ 61 w 172"/>
                <a:gd name="T93" fmla="*/ 97 h 364"/>
                <a:gd name="T94" fmla="*/ 40 w 172"/>
                <a:gd name="T95" fmla="*/ 116 h 364"/>
                <a:gd name="T96" fmla="*/ 57 w 172"/>
                <a:gd name="T97" fmla="*/ 87 h 364"/>
                <a:gd name="T98" fmla="*/ 56 w 172"/>
                <a:gd name="T99" fmla="*/ 60 h 364"/>
                <a:gd name="T100" fmla="*/ 57 w 172"/>
                <a:gd name="T101" fmla="*/ 46 h 364"/>
                <a:gd name="T102" fmla="*/ 39 w 172"/>
                <a:gd name="T103" fmla="*/ 45 h 364"/>
                <a:gd name="T104" fmla="*/ 44 w 172"/>
                <a:gd name="T105" fmla="*/ 24 h 364"/>
                <a:gd name="T106" fmla="*/ 36 w 172"/>
                <a:gd name="T107" fmla="*/ 19 h 364"/>
                <a:gd name="T108" fmla="*/ 38 w 172"/>
                <a:gd name="T109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2" h="364">
                  <a:moveTo>
                    <a:pt x="38" y="0"/>
                  </a:moveTo>
                  <a:lnTo>
                    <a:pt x="45" y="0"/>
                  </a:lnTo>
                  <a:lnTo>
                    <a:pt x="56" y="4"/>
                  </a:lnTo>
                  <a:lnTo>
                    <a:pt x="48" y="5"/>
                  </a:lnTo>
                  <a:lnTo>
                    <a:pt x="54" y="10"/>
                  </a:lnTo>
                  <a:lnTo>
                    <a:pt x="60" y="15"/>
                  </a:lnTo>
                  <a:lnTo>
                    <a:pt x="69" y="17"/>
                  </a:lnTo>
                  <a:lnTo>
                    <a:pt x="83" y="16"/>
                  </a:lnTo>
                  <a:lnTo>
                    <a:pt x="98" y="13"/>
                  </a:lnTo>
                  <a:lnTo>
                    <a:pt x="137" y="16"/>
                  </a:lnTo>
                  <a:lnTo>
                    <a:pt x="99" y="13"/>
                  </a:lnTo>
                  <a:lnTo>
                    <a:pt x="83" y="18"/>
                  </a:lnTo>
                  <a:lnTo>
                    <a:pt x="69" y="17"/>
                  </a:lnTo>
                  <a:lnTo>
                    <a:pt x="60" y="20"/>
                  </a:lnTo>
                  <a:lnTo>
                    <a:pt x="67" y="24"/>
                  </a:lnTo>
                  <a:lnTo>
                    <a:pt x="62" y="27"/>
                  </a:lnTo>
                  <a:lnTo>
                    <a:pt x="75" y="35"/>
                  </a:lnTo>
                  <a:lnTo>
                    <a:pt x="103" y="33"/>
                  </a:lnTo>
                  <a:lnTo>
                    <a:pt x="139" y="62"/>
                  </a:lnTo>
                  <a:lnTo>
                    <a:pt x="103" y="35"/>
                  </a:lnTo>
                  <a:lnTo>
                    <a:pt x="75" y="37"/>
                  </a:lnTo>
                  <a:lnTo>
                    <a:pt x="67" y="37"/>
                  </a:lnTo>
                  <a:lnTo>
                    <a:pt x="82" y="47"/>
                  </a:lnTo>
                  <a:lnTo>
                    <a:pt x="72" y="47"/>
                  </a:lnTo>
                  <a:lnTo>
                    <a:pt x="88" y="59"/>
                  </a:lnTo>
                  <a:lnTo>
                    <a:pt x="118" y="73"/>
                  </a:lnTo>
                  <a:lnTo>
                    <a:pt x="153" y="98"/>
                  </a:lnTo>
                  <a:lnTo>
                    <a:pt x="118" y="75"/>
                  </a:lnTo>
                  <a:lnTo>
                    <a:pt x="87" y="60"/>
                  </a:lnTo>
                  <a:lnTo>
                    <a:pt x="79" y="61"/>
                  </a:lnTo>
                  <a:lnTo>
                    <a:pt x="92" y="69"/>
                  </a:lnTo>
                  <a:lnTo>
                    <a:pt x="83" y="72"/>
                  </a:lnTo>
                  <a:lnTo>
                    <a:pt x="95" y="83"/>
                  </a:lnTo>
                  <a:lnTo>
                    <a:pt x="167" y="170"/>
                  </a:lnTo>
                  <a:lnTo>
                    <a:pt x="95" y="84"/>
                  </a:lnTo>
                  <a:lnTo>
                    <a:pt x="84" y="84"/>
                  </a:lnTo>
                  <a:lnTo>
                    <a:pt x="95" y="97"/>
                  </a:lnTo>
                  <a:lnTo>
                    <a:pt x="87" y="97"/>
                  </a:lnTo>
                  <a:lnTo>
                    <a:pt x="98" y="113"/>
                  </a:lnTo>
                  <a:lnTo>
                    <a:pt x="128" y="144"/>
                  </a:lnTo>
                  <a:lnTo>
                    <a:pt x="159" y="186"/>
                  </a:lnTo>
                  <a:lnTo>
                    <a:pt x="128" y="144"/>
                  </a:lnTo>
                  <a:lnTo>
                    <a:pt x="97" y="114"/>
                  </a:lnTo>
                  <a:lnTo>
                    <a:pt x="87" y="111"/>
                  </a:lnTo>
                  <a:lnTo>
                    <a:pt x="95" y="121"/>
                  </a:lnTo>
                  <a:lnTo>
                    <a:pt x="88" y="119"/>
                  </a:lnTo>
                  <a:lnTo>
                    <a:pt x="98" y="136"/>
                  </a:lnTo>
                  <a:lnTo>
                    <a:pt x="123" y="167"/>
                  </a:lnTo>
                  <a:lnTo>
                    <a:pt x="171" y="209"/>
                  </a:lnTo>
                  <a:lnTo>
                    <a:pt x="123" y="168"/>
                  </a:lnTo>
                  <a:lnTo>
                    <a:pt x="97" y="137"/>
                  </a:lnTo>
                  <a:lnTo>
                    <a:pt x="93" y="137"/>
                  </a:lnTo>
                  <a:lnTo>
                    <a:pt x="138" y="230"/>
                  </a:lnTo>
                  <a:lnTo>
                    <a:pt x="91" y="137"/>
                  </a:lnTo>
                  <a:lnTo>
                    <a:pt x="97" y="149"/>
                  </a:lnTo>
                  <a:lnTo>
                    <a:pt x="91" y="145"/>
                  </a:lnTo>
                  <a:lnTo>
                    <a:pt x="100" y="164"/>
                  </a:lnTo>
                  <a:lnTo>
                    <a:pt x="132" y="207"/>
                  </a:lnTo>
                  <a:lnTo>
                    <a:pt x="100" y="167"/>
                  </a:lnTo>
                  <a:lnTo>
                    <a:pt x="92" y="164"/>
                  </a:lnTo>
                  <a:lnTo>
                    <a:pt x="100" y="176"/>
                  </a:lnTo>
                  <a:lnTo>
                    <a:pt x="137" y="260"/>
                  </a:lnTo>
                  <a:lnTo>
                    <a:pt x="109" y="195"/>
                  </a:lnTo>
                  <a:lnTo>
                    <a:pt x="98" y="176"/>
                  </a:lnTo>
                  <a:lnTo>
                    <a:pt x="92" y="174"/>
                  </a:lnTo>
                  <a:lnTo>
                    <a:pt x="99" y="187"/>
                  </a:lnTo>
                  <a:lnTo>
                    <a:pt x="93" y="186"/>
                  </a:lnTo>
                  <a:lnTo>
                    <a:pt x="103" y="202"/>
                  </a:lnTo>
                  <a:lnTo>
                    <a:pt x="107" y="217"/>
                  </a:lnTo>
                  <a:lnTo>
                    <a:pt x="155" y="265"/>
                  </a:lnTo>
                  <a:lnTo>
                    <a:pt x="106" y="218"/>
                  </a:lnTo>
                  <a:lnTo>
                    <a:pt x="100" y="207"/>
                  </a:lnTo>
                  <a:lnTo>
                    <a:pt x="95" y="204"/>
                  </a:lnTo>
                  <a:lnTo>
                    <a:pt x="106" y="232"/>
                  </a:lnTo>
                  <a:lnTo>
                    <a:pt x="93" y="204"/>
                  </a:lnTo>
                  <a:lnTo>
                    <a:pt x="100" y="218"/>
                  </a:lnTo>
                  <a:lnTo>
                    <a:pt x="92" y="214"/>
                  </a:lnTo>
                  <a:lnTo>
                    <a:pt x="98" y="226"/>
                  </a:lnTo>
                  <a:lnTo>
                    <a:pt x="114" y="265"/>
                  </a:lnTo>
                  <a:lnTo>
                    <a:pt x="130" y="290"/>
                  </a:lnTo>
                  <a:lnTo>
                    <a:pt x="114" y="265"/>
                  </a:lnTo>
                  <a:lnTo>
                    <a:pt x="97" y="228"/>
                  </a:lnTo>
                  <a:lnTo>
                    <a:pt x="91" y="226"/>
                  </a:lnTo>
                  <a:lnTo>
                    <a:pt x="93" y="235"/>
                  </a:lnTo>
                  <a:lnTo>
                    <a:pt x="106" y="260"/>
                  </a:lnTo>
                  <a:lnTo>
                    <a:pt x="92" y="238"/>
                  </a:lnTo>
                  <a:lnTo>
                    <a:pt x="88" y="230"/>
                  </a:lnTo>
                  <a:lnTo>
                    <a:pt x="95" y="251"/>
                  </a:lnTo>
                  <a:lnTo>
                    <a:pt x="87" y="246"/>
                  </a:lnTo>
                  <a:lnTo>
                    <a:pt x="90" y="263"/>
                  </a:lnTo>
                  <a:lnTo>
                    <a:pt x="85" y="255"/>
                  </a:lnTo>
                  <a:lnTo>
                    <a:pt x="82" y="262"/>
                  </a:lnTo>
                  <a:lnTo>
                    <a:pt x="83" y="279"/>
                  </a:lnTo>
                  <a:lnTo>
                    <a:pt x="113" y="363"/>
                  </a:lnTo>
                  <a:lnTo>
                    <a:pt x="80" y="279"/>
                  </a:lnTo>
                  <a:lnTo>
                    <a:pt x="80" y="260"/>
                  </a:lnTo>
                  <a:lnTo>
                    <a:pt x="80" y="250"/>
                  </a:lnTo>
                  <a:lnTo>
                    <a:pt x="74" y="255"/>
                  </a:lnTo>
                  <a:lnTo>
                    <a:pt x="19" y="311"/>
                  </a:lnTo>
                  <a:lnTo>
                    <a:pt x="76" y="251"/>
                  </a:lnTo>
                  <a:lnTo>
                    <a:pt x="80" y="235"/>
                  </a:lnTo>
                  <a:lnTo>
                    <a:pt x="75" y="238"/>
                  </a:lnTo>
                  <a:lnTo>
                    <a:pt x="83" y="219"/>
                  </a:lnTo>
                  <a:lnTo>
                    <a:pt x="76" y="227"/>
                  </a:lnTo>
                  <a:lnTo>
                    <a:pt x="64" y="254"/>
                  </a:lnTo>
                  <a:lnTo>
                    <a:pt x="75" y="225"/>
                  </a:lnTo>
                  <a:lnTo>
                    <a:pt x="80" y="214"/>
                  </a:lnTo>
                  <a:lnTo>
                    <a:pt x="80" y="214"/>
                  </a:lnTo>
                  <a:lnTo>
                    <a:pt x="72" y="219"/>
                  </a:lnTo>
                  <a:lnTo>
                    <a:pt x="59" y="234"/>
                  </a:lnTo>
                  <a:lnTo>
                    <a:pt x="12" y="245"/>
                  </a:lnTo>
                  <a:lnTo>
                    <a:pt x="60" y="232"/>
                  </a:lnTo>
                  <a:lnTo>
                    <a:pt x="75" y="214"/>
                  </a:lnTo>
                  <a:lnTo>
                    <a:pt x="80" y="200"/>
                  </a:lnTo>
                  <a:lnTo>
                    <a:pt x="72" y="200"/>
                  </a:lnTo>
                  <a:lnTo>
                    <a:pt x="80" y="187"/>
                  </a:lnTo>
                  <a:lnTo>
                    <a:pt x="71" y="190"/>
                  </a:lnTo>
                  <a:lnTo>
                    <a:pt x="38" y="217"/>
                  </a:lnTo>
                  <a:lnTo>
                    <a:pt x="71" y="190"/>
                  </a:lnTo>
                  <a:lnTo>
                    <a:pt x="77" y="174"/>
                  </a:lnTo>
                  <a:lnTo>
                    <a:pt x="69" y="178"/>
                  </a:lnTo>
                  <a:lnTo>
                    <a:pt x="75" y="166"/>
                  </a:lnTo>
                  <a:lnTo>
                    <a:pt x="67" y="174"/>
                  </a:lnTo>
                  <a:lnTo>
                    <a:pt x="72" y="155"/>
                  </a:lnTo>
                  <a:lnTo>
                    <a:pt x="66" y="165"/>
                  </a:lnTo>
                  <a:lnTo>
                    <a:pt x="37" y="205"/>
                  </a:lnTo>
                  <a:lnTo>
                    <a:pt x="67" y="165"/>
                  </a:lnTo>
                  <a:lnTo>
                    <a:pt x="74" y="141"/>
                  </a:lnTo>
                  <a:lnTo>
                    <a:pt x="66" y="146"/>
                  </a:lnTo>
                  <a:lnTo>
                    <a:pt x="19" y="169"/>
                  </a:lnTo>
                  <a:lnTo>
                    <a:pt x="66" y="145"/>
                  </a:lnTo>
                  <a:lnTo>
                    <a:pt x="71" y="125"/>
                  </a:lnTo>
                  <a:lnTo>
                    <a:pt x="65" y="128"/>
                  </a:lnTo>
                  <a:lnTo>
                    <a:pt x="71" y="116"/>
                  </a:lnTo>
                  <a:lnTo>
                    <a:pt x="64" y="121"/>
                  </a:lnTo>
                  <a:lnTo>
                    <a:pt x="41" y="177"/>
                  </a:lnTo>
                  <a:lnTo>
                    <a:pt x="65" y="116"/>
                  </a:lnTo>
                  <a:lnTo>
                    <a:pt x="65" y="100"/>
                  </a:lnTo>
                  <a:lnTo>
                    <a:pt x="57" y="107"/>
                  </a:lnTo>
                  <a:lnTo>
                    <a:pt x="44" y="139"/>
                  </a:lnTo>
                  <a:lnTo>
                    <a:pt x="61" y="97"/>
                  </a:lnTo>
                  <a:lnTo>
                    <a:pt x="64" y="84"/>
                  </a:lnTo>
                  <a:lnTo>
                    <a:pt x="57" y="90"/>
                  </a:lnTo>
                  <a:lnTo>
                    <a:pt x="40" y="116"/>
                  </a:lnTo>
                  <a:lnTo>
                    <a:pt x="0" y="130"/>
                  </a:lnTo>
                  <a:lnTo>
                    <a:pt x="41" y="114"/>
                  </a:lnTo>
                  <a:lnTo>
                    <a:pt x="57" y="87"/>
                  </a:lnTo>
                  <a:lnTo>
                    <a:pt x="59" y="69"/>
                  </a:lnTo>
                  <a:lnTo>
                    <a:pt x="52" y="77"/>
                  </a:lnTo>
                  <a:lnTo>
                    <a:pt x="56" y="60"/>
                  </a:lnTo>
                  <a:lnTo>
                    <a:pt x="28" y="104"/>
                  </a:lnTo>
                  <a:lnTo>
                    <a:pt x="54" y="59"/>
                  </a:lnTo>
                  <a:lnTo>
                    <a:pt x="57" y="46"/>
                  </a:lnTo>
                  <a:lnTo>
                    <a:pt x="48" y="55"/>
                  </a:lnTo>
                  <a:lnTo>
                    <a:pt x="49" y="36"/>
                  </a:lnTo>
                  <a:lnTo>
                    <a:pt x="39" y="45"/>
                  </a:lnTo>
                  <a:lnTo>
                    <a:pt x="2" y="79"/>
                  </a:lnTo>
                  <a:lnTo>
                    <a:pt x="39" y="44"/>
                  </a:lnTo>
                  <a:lnTo>
                    <a:pt x="44" y="24"/>
                  </a:lnTo>
                  <a:lnTo>
                    <a:pt x="38" y="30"/>
                  </a:lnTo>
                  <a:lnTo>
                    <a:pt x="41" y="15"/>
                  </a:lnTo>
                  <a:lnTo>
                    <a:pt x="36" y="19"/>
                  </a:lnTo>
                  <a:lnTo>
                    <a:pt x="34" y="8"/>
                  </a:lnTo>
                  <a:lnTo>
                    <a:pt x="36" y="3"/>
                  </a:lnTo>
                  <a:lnTo>
                    <a:pt x="38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95"/>
            <p:cNvSpPr>
              <a:spLocks/>
            </p:cNvSpPr>
            <p:nvPr/>
          </p:nvSpPr>
          <p:spPr bwMode="ltGray">
            <a:xfrm>
              <a:off x="5400" y="3995"/>
              <a:ext cx="35" cy="142"/>
            </a:xfrm>
            <a:custGeom>
              <a:avLst/>
              <a:gdLst>
                <a:gd name="T0" fmla="*/ 27 w 35"/>
                <a:gd name="T1" fmla="*/ 0 h 142"/>
                <a:gd name="T2" fmla="*/ 20 w 35"/>
                <a:gd name="T3" fmla="*/ 10 h 142"/>
                <a:gd name="T4" fmla="*/ 13 w 35"/>
                <a:gd name="T5" fmla="*/ 28 h 142"/>
                <a:gd name="T6" fmla="*/ 6 w 35"/>
                <a:gd name="T7" fmla="*/ 51 h 142"/>
                <a:gd name="T8" fmla="*/ 0 w 35"/>
                <a:gd name="T9" fmla="*/ 80 h 142"/>
                <a:gd name="T10" fmla="*/ 0 w 35"/>
                <a:gd name="T11" fmla="*/ 112 h 142"/>
                <a:gd name="T12" fmla="*/ 3 w 35"/>
                <a:gd name="T13" fmla="*/ 141 h 142"/>
                <a:gd name="T14" fmla="*/ 6 w 35"/>
                <a:gd name="T15" fmla="*/ 141 h 142"/>
                <a:gd name="T16" fmla="*/ 3 w 35"/>
                <a:gd name="T17" fmla="*/ 112 h 142"/>
                <a:gd name="T18" fmla="*/ 3 w 35"/>
                <a:gd name="T19" fmla="*/ 89 h 142"/>
                <a:gd name="T20" fmla="*/ 9 w 35"/>
                <a:gd name="T21" fmla="*/ 64 h 142"/>
                <a:gd name="T22" fmla="*/ 20 w 35"/>
                <a:gd name="T23" fmla="*/ 38 h 142"/>
                <a:gd name="T24" fmla="*/ 34 w 35"/>
                <a:gd name="T25" fmla="*/ 6 h 142"/>
                <a:gd name="T26" fmla="*/ 27 w 35"/>
                <a:gd name="T2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142">
                  <a:moveTo>
                    <a:pt x="27" y="0"/>
                  </a:moveTo>
                  <a:lnTo>
                    <a:pt x="20" y="10"/>
                  </a:lnTo>
                  <a:lnTo>
                    <a:pt x="13" y="28"/>
                  </a:lnTo>
                  <a:lnTo>
                    <a:pt x="6" y="51"/>
                  </a:lnTo>
                  <a:lnTo>
                    <a:pt x="0" y="80"/>
                  </a:lnTo>
                  <a:lnTo>
                    <a:pt x="0" y="112"/>
                  </a:lnTo>
                  <a:lnTo>
                    <a:pt x="3" y="141"/>
                  </a:lnTo>
                  <a:lnTo>
                    <a:pt x="6" y="141"/>
                  </a:lnTo>
                  <a:lnTo>
                    <a:pt x="3" y="112"/>
                  </a:lnTo>
                  <a:lnTo>
                    <a:pt x="3" y="89"/>
                  </a:lnTo>
                  <a:lnTo>
                    <a:pt x="9" y="64"/>
                  </a:lnTo>
                  <a:lnTo>
                    <a:pt x="20" y="38"/>
                  </a:lnTo>
                  <a:lnTo>
                    <a:pt x="34" y="6"/>
                  </a:lnTo>
                  <a:lnTo>
                    <a:pt x="27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96"/>
            <p:cNvSpPr>
              <a:spLocks/>
            </p:cNvSpPr>
            <p:nvPr/>
          </p:nvSpPr>
          <p:spPr bwMode="ltGray">
            <a:xfrm>
              <a:off x="5547" y="3919"/>
              <a:ext cx="59" cy="141"/>
            </a:xfrm>
            <a:custGeom>
              <a:avLst/>
              <a:gdLst>
                <a:gd name="T0" fmla="*/ 1 w 59"/>
                <a:gd name="T1" fmla="*/ 22 h 141"/>
                <a:gd name="T2" fmla="*/ 13 w 59"/>
                <a:gd name="T3" fmla="*/ 0 h 141"/>
                <a:gd name="T4" fmla="*/ 21 w 59"/>
                <a:gd name="T5" fmla="*/ 0 h 141"/>
                <a:gd name="T6" fmla="*/ 27 w 59"/>
                <a:gd name="T7" fmla="*/ 1 h 141"/>
                <a:gd name="T8" fmla="*/ 33 w 59"/>
                <a:gd name="T9" fmla="*/ 7 h 141"/>
                <a:gd name="T10" fmla="*/ 46 w 59"/>
                <a:gd name="T11" fmla="*/ 25 h 141"/>
                <a:gd name="T12" fmla="*/ 50 w 59"/>
                <a:gd name="T13" fmla="*/ 33 h 141"/>
                <a:gd name="T14" fmla="*/ 53 w 59"/>
                <a:gd name="T15" fmla="*/ 42 h 141"/>
                <a:gd name="T16" fmla="*/ 57 w 59"/>
                <a:gd name="T17" fmla="*/ 65 h 141"/>
                <a:gd name="T18" fmla="*/ 58 w 59"/>
                <a:gd name="T19" fmla="*/ 73 h 141"/>
                <a:gd name="T20" fmla="*/ 57 w 59"/>
                <a:gd name="T21" fmla="*/ 82 h 141"/>
                <a:gd name="T22" fmla="*/ 54 w 59"/>
                <a:gd name="T23" fmla="*/ 92 h 141"/>
                <a:gd name="T24" fmla="*/ 49 w 59"/>
                <a:gd name="T25" fmla="*/ 107 h 141"/>
                <a:gd name="T26" fmla="*/ 44 w 59"/>
                <a:gd name="T27" fmla="*/ 116 h 141"/>
                <a:gd name="T28" fmla="*/ 38 w 59"/>
                <a:gd name="T29" fmla="*/ 126 h 141"/>
                <a:gd name="T30" fmla="*/ 25 w 59"/>
                <a:gd name="T31" fmla="*/ 140 h 141"/>
                <a:gd name="T32" fmla="*/ 32 w 59"/>
                <a:gd name="T33" fmla="*/ 123 h 141"/>
                <a:gd name="T34" fmla="*/ 37 w 59"/>
                <a:gd name="T35" fmla="*/ 108 h 141"/>
                <a:gd name="T36" fmla="*/ 40 w 59"/>
                <a:gd name="T37" fmla="*/ 95 h 141"/>
                <a:gd name="T38" fmla="*/ 39 w 59"/>
                <a:gd name="T39" fmla="*/ 82 h 141"/>
                <a:gd name="T40" fmla="*/ 38 w 59"/>
                <a:gd name="T41" fmla="*/ 73 h 141"/>
                <a:gd name="T42" fmla="*/ 40 w 59"/>
                <a:gd name="T43" fmla="*/ 61 h 141"/>
                <a:gd name="T44" fmla="*/ 42 w 59"/>
                <a:gd name="T45" fmla="*/ 51 h 141"/>
                <a:gd name="T46" fmla="*/ 36 w 59"/>
                <a:gd name="T47" fmla="*/ 33 h 141"/>
                <a:gd name="T48" fmla="*/ 35 w 59"/>
                <a:gd name="T49" fmla="*/ 23 h 141"/>
                <a:gd name="T50" fmla="*/ 30 w 59"/>
                <a:gd name="T51" fmla="*/ 15 h 141"/>
                <a:gd name="T52" fmla="*/ 21 w 59"/>
                <a:gd name="T53" fmla="*/ 5 h 141"/>
                <a:gd name="T54" fmla="*/ 16 w 59"/>
                <a:gd name="T55" fmla="*/ 14 h 141"/>
                <a:gd name="T56" fmla="*/ 0 w 59"/>
                <a:gd name="T57" fmla="*/ 26 h 141"/>
                <a:gd name="T58" fmla="*/ 1 w 59"/>
                <a:gd name="T59" fmla="*/ 2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" h="141">
                  <a:moveTo>
                    <a:pt x="1" y="22"/>
                  </a:moveTo>
                  <a:lnTo>
                    <a:pt x="13" y="0"/>
                  </a:lnTo>
                  <a:lnTo>
                    <a:pt x="21" y="0"/>
                  </a:lnTo>
                  <a:lnTo>
                    <a:pt x="27" y="1"/>
                  </a:lnTo>
                  <a:lnTo>
                    <a:pt x="33" y="7"/>
                  </a:lnTo>
                  <a:lnTo>
                    <a:pt x="46" y="25"/>
                  </a:lnTo>
                  <a:lnTo>
                    <a:pt x="50" y="33"/>
                  </a:lnTo>
                  <a:lnTo>
                    <a:pt x="53" y="42"/>
                  </a:lnTo>
                  <a:lnTo>
                    <a:pt x="57" y="65"/>
                  </a:lnTo>
                  <a:lnTo>
                    <a:pt x="58" y="73"/>
                  </a:lnTo>
                  <a:lnTo>
                    <a:pt x="57" y="82"/>
                  </a:lnTo>
                  <a:lnTo>
                    <a:pt x="54" y="92"/>
                  </a:lnTo>
                  <a:lnTo>
                    <a:pt x="49" y="107"/>
                  </a:lnTo>
                  <a:lnTo>
                    <a:pt x="44" y="116"/>
                  </a:lnTo>
                  <a:lnTo>
                    <a:pt x="38" y="126"/>
                  </a:lnTo>
                  <a:lnTo>
                    <a:pt x="25" y="140"/>
                  </a:lnTo>
                  <a:lnTo>
                    <a:pt x="32" y="123"/>
                  </a:lnTo>
                  <a:lnTo>
                    <a:pt x="37" y="108"/>
                  </a:lnTo>
                  <a:lnTo>
                    <a:pt x="40" y="95"/>
                  </a:lnTo>
                  <a:lnTo>
                    <a:pt x="39" y="82"/>
                  </a:lnTo>
                  <a:lnTo>
                    <a:pt x="38" y="73"/>
                  </a:lnTo>
                  <a:lnTo>
                    <a:pt x="40" y="61"/>
                  </a:lnTo>
                  <a:lnTo>
                    <a:pt x="42" y="51"/>
                  </a:lnTo>
                  <a:lnTo>
                    <a:pt x="36" y="33"/>
                  </a:lnTo>
                  <a:lnTo>
                    <a:pt x="35" y="23"/>
                  </a:lnTo>
                  <a:lnTo>
                    <a:pt x="30" y="15"/>
                  </a:lnTo>
                  <a:lnTo>
                    <a:pt x="21" y="5"/>
                  </a:lnTo>
                  <a:lnTo>
                    <a:pt x="16" y="14"/>
                  </a:lnTo>
                  <a:lnTo>
                    <a:pt x="0" y="26"/>
                  </a:lnTo>
                  <a:lnTo>
                    <a:pt x="1" y="22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97"/>
            <p:cNvSpPr>
              <a:spLocks/>
            </p:cNvSpPr>
            <p:nvPr/>
          </p:nvSpPr>
          <p:spPr bwMode="ltGray">
            <a:xfrm>
              <a:off x="5364" y="3794"/>
              <a:ext cx="144" cy="255"/>
            </a:xfrm>
            <a:custGeom>
              <a:avLst/>
              <a:gdLst>
                <a:gd name="T0" fmla="*/ 96 w 144"/>
                <a:gd name="T1" fmla="*/ 3 h 255"/>
                <a:gd name="T2" fmla="*/ 92 w 144"/>
                <a:gd name="T3" fmla="*/ 10 h 255"/>
                <a:gd name="T4" fmla="*/ 60 w 144"/>
                <a:gd name="T5" fmla="*/ 9 h 255"/>
                <a:gd name="T6" fmla="*/ 73 w 144"/>
                <a:gd name="T7" fmla="*/ 13 h 255"/>
                <a:gd name="T8" fmla="*/ 86 w 144"/>
                <a:gd name="T9" fmla="*/ 17 h 255"/>
                <a:gd name="T10" fmla="*/ 56 w 144"/>
                <a:gd name="T11" fmla="*/ 23 h 255"/>
                <a:gd name="T12" fmla="*/ 79 w 144"/>
                <a:gd name="T13" fmla="*/ 26 h 255"/>
                <a:gd name="T14" fmla="*/ 82 w 144"/>
                <a:gd name="T15" fmla="*/ 32 h 255"/>
                <a:gd name="T16" fmla="*/ 14 w 144"/>
                <a:gd name="T17" fmla="*/ 69 h 255"/>
                <a:gd name="T18" fmla="*/ 77 w 144"/>
                <a:gd name="T19" fmla="*/ 42 h 255"/>
                <a:gd name="T20" fmla="*/ 64 w 144"/>
                <a:gd name="T21" fmla="*/ 58 h 255"/>
                <a:gd name="T22" fmla="*/ 72 w 144"/>
                <a:gd name="T23" fmla="*/ 59 h 255"/>
                <a:gd name="T24" fmla="*/ 60 w 144"/>
                <a:gd name="T25" fmla="*/ 79 h 255"/>
                <a:gd name="T26" fmla="*/ 35 w 144"/>
                <a:gd name="T27" fmla="*/ 100 h 255"/>
                <a:gd name="T28" fmla="*/ 64 w 144"/>
                <a:gd name="T29" fmla="*/ 84 h 255"/>
                <a:gd name="T30" fmla="*/ 40 w 144"/>
                <a:gd name="T31" fmla="*/ 117 h 255"/>
                <a:gd name="T32" fmla="*/ 61 w 144"/>
                <a:gd name="T33" fmla="*/ 95 h 255"/>
                <a:gd name="T34" fmla="*/ 66 w 144"/>
                <a:gd name="T35" fmla="*/ 95 h 255"/>
                <a:gd name="T36" fmla="*/ 59 w 144"/>
                <a:gd name="T37" fmla="*/ 115 h 255"/>
                <a:gd name="T38" fmla="*/ 65 w 144"/>
                <a:gd name="T39" fmla="*/ 115 h 255"/>
                <a:gd name="T40" fmla="*/ 51 w 144"/>
                <a:gd name="T41" fmla="*/ 136 h 255"/>
                <a:gd name="T42" fmla="*/ 59 w 144"/>
                <a:gd name="T43" fmla="*/ 131 h 255"/>
                <a:gd name="T44" fmla="*/ 53 w 144"/>
                <a:gd name="T45" fmla="*/ 151 h 255"/>
                <a:gd name="T46" fmla="*/ 59 w 144"/>
                <a:gd name="T47" fmla="*/ 145 h 255"/>
                <a:gd name="T48" fmla="*/ 64 w 144"/>
                <a:gd name="T49" fmla="*/ 143 h 255"/>
                <a:gd name="T50" fmla="*/ 60 w 144"/>
                <a:gd name="T51" fmla="*/ 158 h 255"/>
                <a:gd name="T52" fmla="*/ 47 w 144"/>
                <a:gd name="T53" fmla="*/ 186 h 255"/>
                <a:gd name="T54" fmla="*/ 64 w 144"/>
                <a:gd name="T55" fmla="*/ 164 h 255"/>
                <a:gd name="T56" fmla="*/ 69 w 144"/>
                <a:gd name="T57" fmla="*/ 160 h 255"/>
                <a:gd name="T58" fmla="*/ 67 w 144"/>
                <a:gd name="T59" fmla="*/ 184 h 255"/>
                <a:gd name="T60" fmla="*/ 73 w 144"/>
                <a:gd name="T61" fmla="*/ 195 h 255"/>
                <a:gd name="T62" fmla="*/ 74 w 144"/>
                <a:gd name="T63" fmla="*/ 183 h 255"/>
                <a:gd name="T64" fmla="*/ 126 w 144"/>
                <a:gd name="T65" fmla="*/ 217 h 255"/>
                <a:gd name="T66" fmla="*/ 79 w 144"/>
                <a:gd name="T67" fmla="*/ 166 h 255"/>
                <a:gd name="T68" fmla="*/ 89 w 144"/>
                <a:gd name="T69" fmla="*/ 178 h 255"/>
                <a:gd name="T70" fmla="*/ 76 w 144"/>
                <a:gd name="T71" fmla="*/ 149 h 255"/>
                <a:gd name="T72" fmla="*/ 132 w 144"/>
                <a:gd name="T73" fmla="*/ 171 h 255"/>
                <a:gd name="T74" fmla="*/ 76 w 144"/>
                <a:gd name="T75" fmla="*/ 141 h 255"/>
                <a:gd name="T76" fmla="*/ 83 w 144"/>
                <a:gd name="T77" fmla="*/ 133 h 255"/>
                <a:gd name="T78" fmla="*/ 78 w 144"/>
                <a:gd name="T79" fmla="*/ 122 h 255"/>
                <a:gd name="T80" fmla="*/ 86 w 144"/>
                <a:gd name="T81" fmla="*/ 122 h 255"/>
                <a:gd name="T82" fmla="*/ 112 w 144"/>
                <a:gd name="T83" fmla="*/ 143 h 255"/>
                <a:gd name="T84" fmla="*/ 87 w 144"/>
                <a:gd name="T85" fmla="*/ 102 h 255"/>
                <a:gd name="T86" fmla="*/ 83 w 144"/>
                <a:gd name="T87" fmla="*/ 87 h 255"/>
                <a:gd name="T88" fmla="*/ 89 w 144"/>
                <a:gd name="T89" fmla="*/ 84 h 255"/>
                <a:gd name="T90" fmla="*/ 88 w 144"/>
                <a:gd name="T91" fmla="*/ 70 h 255"/>
                <a:gd name="T92" fmla="*/ 91 w 144"/>
                <a:gd name="T93" fmla="*/ 68 h 255"/>
                <a:gd name="T94" fmla="*/ 108 w 144"/>
                <a:gd name="T95" fmla="*/ 81 h 255"/>
                <a:gd name="T96" fmla="*/ 95 w 144"/>
                <a:gd name="T97" fmla="*/ 61 h 255"/>
                <a:gd name="T98" fmla="*/ 96 w 144"/>
                <a:gd name="T99" fmla="*/ 42 h 255"/>
                <a:gd name="T100" fmla="*/ 95 w 144"/>
                <a:gd name="T101" fmla="*/ 32 h 255"/>
                <a:gd name="T102" fmla="*/ 109 w 144"/>
                <a:gd name="T103" fmla="*/ 32 h 255"/>
                <a:gd name="T104" fmla="*/ 105 w 144"/>
                <a:gd name="T105" fmla="*/ 17 h 255"/>
                <a:gd name="T106" fmla="*/ 113 w 144"/>
                <a:gd name="T107" fmla="*/ 14 h 255"/>
                <a:gd name="T108" fmla="*/ 110 w 144"/>
                <a:gd name="T10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" h="255">
                  <a:moveTo>
                    <a:pt x="110" y="0"/>
                  </a:moveTo>
                  <a:lnTo>
                    <a:pt x="104" y="0"/>
                  </a:lnTo>
                  <a:lnTo>
                    <a:pt x="96" y="3"/>
                  </a:lnTo>
                  <a:lnTo>
                    <a:pt x="102" y="4"/>
                  </a:lnTo>
                  <a:lnTo>
                    <a:pt x="97" y="7"/>
                  </a:lnTo>
                  <a:lnTo>
                    <a:pt x="92" y="10"/>
                  </a:lnTo>
                  <a:lnTo>
                    <a:pt x="84" y="12"/>
                  </a:lnTo>
                  <a:lnTo>
                    <a:pt x="73" y="11"/>
                  </a:lnTo>
                  <a:lnTo>
                    <a:pt x="60" y="9"/>
                  </a:lnTo>
                  <a:lnTo>
                    <a:pt x="28" y="11"/>
                  </a:lnTo>
                  <a:lnTo>
                    <a:pt x="59" y="9"/>
                  </a:lnTo>
                  <a:lnTo>
                    <a:pt x="73" y="13"/>
                  </a:lnTo>
                  <a:lnTo>
                    <a:pt x="84" y="12"/>
                  </a:lnTo>
                  <a:lnTo>
                    <a:pt x="92" y="14"/>
                  </a:lnTo>
                  <a:lnTo>
                    <a:pt x="86" y="17"/>
                  </a:lnTo>
                  <a:lnTo>
                    <a:pt x="90" y="18"/>
                  </a:lnTo>
                  <a:lnTo>
                    <a:pt x="79" y="24"/>
                  </a:lnTo>
                  <a:lnTo>
                    <a:pt x="56" y="23"/>
                  </a:lnTo>
                  <a:lnTo>
                    <a:pt x="26" y="43"/>
                  </a:lnTo>
                  <a:lnTo>
                    <a:pt x="56" y="24"/>
                  </a:lnTo>
                  <a:lnTo>
                    <a:pt x="79" y="26"/>
                  </a:lnTo>
                  <a:lnTo>
                    <a:pt x="86" y="26"/>
                  </a:lnTo>
                  <a:lnTo>
                    <a:pt x="73" y="32"/>
                  </a:lnTo>
                  <a:lnTo>
                    <a:pt x="82" y="32"/>
                  </a:lnTo>
                  <a:lnTo>
                    <a:pt x="69" y="41"/>
                  </a:lnTo>
                  <a:lnTo>
                    <a:pt x="43" y="51"/>
                  </a:lnTo>
                  <a:lnTo>
                    <a:pt x="14" y="69"/>
                  </a:lnTo>
                  <a:lnTo>
                    <a:pt x="44" y="52"/>
                  </a:lnTo>
                  <a:lnTo>
                    <a:pt x="69" y="42"/>
                  </a:lnTo>
                  <a:lnTo>
                    <a:pt x="77" y="42"/>
                  </a:lnTo>
                  <a:lnTo>
                    <a:pt x="65" y="48"/>
                  </a:lnTo>
                  <a:lnTo>
                    <a:pt x="73" y="50"/>
                  </a:lnTo>
                  <a:lnTo>
                    <a:pt x="64" y="58"/>
                  </a:lnTo>
                  <a:lnTo>
                    <a:pt x="2" y="119"/>
                  </a:lnTo>
                  <a:lnTo>
                    <a:pt x="64" y="59"/>
                  </a:lnTo>
                  <a:lnTo>
                    <a:pt x="72" y="59"/>
                  </a:lnTo>
                  <a:lnTo>
                    <a:pt x="63" y="68"/>
                  </a:lnTo>
                  <a:lnTo>
                    <a:pt x="69" y="67"/>
                  </a:lnTo>
                  <a:lnTo>
                    <a:pt x="60" y="79"/>
                  </a:lnTo>
                  <a:lnTo>
                    <a:pt x="35" y="100"/>
                  </a:lnTo>
                  <a:lnTo>
                    <a:pt x="9" y="131"/>
                  </a:lnTo>
                  <a:lnTo>
                    <a:pt x="35" y="100"/>
                  </a:lnTo>
                  <a:lnTo>
                    <a:pt x="61" y="79"/>
                  </a:lnTo>
                  <a:lnTo>
                    <a:pt x="69" y="77"/>
                  </a:lnTo>
                  <a:lnTo>
                    <a:pt x="64" y="84"/>
                  </a:lnTo>
                  <a:lnTo>
                    <a:pt x="69" y="84"/>
                  </a:lnTo>
                  <a:lnTo>
                    <a:pt x="60" y="95"/>
                  </a:lnTo>
                  <a:lnTo>
                    <a:pt x="40" y="117"/>
                  </a:lnTo>
                  <a:lnTo>
                    <a:pt x="0" y="145"/>
                  </a:lnTo>
                  <a:lnTo>
                    <a:pt x="39" y="117"/>
                  </a:lnTo>
                  <a:lnTo>
                    <a:pt x="61" y="95"/>
                  </a:lnTo>
                  <a:lnTo>
                    <a:pt x="64" y="95"/>
                  </a:lnTo>
                  <a:lnTo>
                    <a:pt x="27" y="160"/>
                  </a:lnTo>
                  <a:lnTo>
                    <a:pt x="66" y="95"/>
                  </a:lnTo>
                  <a:lnTo>
                    <a:pt x="61" y="104"/>
                  </a:lnTo>
                  <a:lnTo>
                    <a:pt x="66" y="101"/>
                  </a:lnTo>
                  <a:lnTo>
                    <a:pt x="59" y="115"/>
                  </a:lnTo>
                  <a:lnTo>
                    <a:pt x="32" y="145"/>
                  </a:lnTo>
                  <a:lnTo>
                    <a:pt x="59" y="117"/>
                  </a:lnTo>
                  <a:lnTo>
                    <a:pt x="65" y="115"/>
                  </a:lnTo>
                  <a:lnTo>
                    <a:pt x="59" y="123"/>
                  </a:lnTo>
                  <a:lnTo>
                    <a:pt x="27" y="183"/>
                  </a:lnTo>
                  <a:lnTo>
                    <a:pt x="51" y="136"/>
                  </a:lnTo>
                  <a:lnTo>
                    <a:pt x="60" y="123"/>
                  </a:lnTo>
                  <a:lnTo>
                    <a:pt x="65" y="122"/>
                  </a:lnTo>
                  <a:lnTo>
                    <a:pt x="59" y="131"/>
                  </a:lnTo>
                  <a:lnTo>
                    <a:pt x="64" y="130"/>
                  </a:lnTo>
                  <a:lnTo>
                    <a:pt x="56" y="141"/>
                  </a:lnTo>
                  <a:lnTo>
                    <a:pt x="53" y="151"/>
                  </a:lnTo>
                  <a:lnTo>
                    <a:pt x="13" y="185"/>
                  </a:lnTo>
                  <a:lnTo>
                    <a:pt x="54" y="152"/>
                  </a:lnTo>
                  <a:lnTo>
                    <a:pt x="59" y="145"/>
                  </a:lnTo>
                  <a:lnTo>
                    <a:pt x="64" y="143"/>
                  </a:lnTo>
                  <a:lnTo>
                    <a:pt x="54" y="162"/>
                  </a:lnTo>
                  <a:lnTo>
                    <a:pt x="64" y="143"/>
                  </a:lnTo>
                  <a:lnTo>
                    <a:pt x="59" y="152"/>
                  </a:lnTo>
                  <a:lnTo>
                    <a:pt x="65" y="150"/>
                  </a:lnTo>
                  <a:lnTo>
                    <a:pt x="60" y="158"/>
                  </a:lnTo>
                  <a:lnTo>
                    <a:pt x="47" y="186"/>
                  </a:lnTo>
                  <a:lnTo>
                    <a:pt x="34" y="202"/>
                  </a:lnTo>
                  <a:lnTo>
                    <a:pt x="47" y="186"/>
                  </a:lnTo>
                  <a:lnTo>
                    <a:pt x="61" y="159"/>
                  </a:lnTo>
                  <a:lnTo>
                    <a:pt x="66" y="158"/>
                  </a:lnTo>
                  <a:lnTo>
                    <a:pt x="64" y="164"/>
                  </a:lnTo>
                  <a:lnTo>
                    <a:pt x="54" y="183"/>
                  </a:lnTo>
                  <a:lnTo>
                    <a:pt x="65" y="166"/>
                  </a:lnTo>
                  <a:lnTo>
                    <a:pt x="69" y="160"/>
                  </a:lnTo>
                  <a:lnTo>
                    <a:pt x="64" y="175"/>
                  </a:lnTo>
                  <a:lnTo>
                    <a:pt x="69" y="173"/>
                  </a:lnTo>
                  <a:lnTo>
                    <a:pt x="67" y="184"/>
                  </a:lnTo>
                  <a:lnTo>
                    <a:pt x="71" y="179"/>
                  </a:lnTo>
                  <a:lnTo>
                    <a:pt x="73" y="183"/>
                  </a:lnTo>
                  <a:lnTo>
                    <a:pt x="73" y="195"/>
                  </a:lnTo>
                  <a:lnTo>
                    <a:pt x="48" y="254"/>
                  </a:lnTo>
                  <a:lnTo>
                    <a:pt x="74" y="195"/>
                  </a:lnTo>
                  <a:lnTo>
                    <a:pt x="74" y="183"/>
                  </a:lnTo>
                  <a:lnTo>
                    <a:pt x="74" y="174"/>
                  </a:lnTo>
                  <a:lnTo>
                    <a:pt x="80" y="179"/>
                  </a:lnTo>
                  <a:lnTo>
                    <a:pt x="126" y="217"/>
                  </a:lnTo>
                  <a:lnTo>
                    <a:pt x="78" y="175"/>
                  </a:lnTo>
                  <a:lnTo>
                    <a:pt x="74" y="164"/>
                  </a:lnTo>
                  <a:lnTo>
                    <a:pt x="79" y="166"/>
                  </a:lnTo>
                  <a:lnTo>
                    <a:pt x="73" y="153"/>
                  </a:lnTo>
                  <a:lnTo>
                    <a:pt x="78" y="159"/>
                  </a:lnTo>
                  <a:lnTo>
                    <a:pt x="89" y="178"/>
                  </a:lnTo>
                  <a:lnTo>
                    <a:pt x="79" y="157"/>
                  </a:lnTo>
                  <a:lnTo>
                    <a:pt x="74" y="149"/>
                  </a:lnTo>
                  <a:lnTo>
                    <a:pt x="76" y="149"/>
                  </a:lnTo>
                  <a:lnTo>
                    <a:pt x="82" y="153"/>
                  </a:lnTo>
                  <a:lnTo>
                    <a:pt x="93" y="164"/>
                  </a:lnTo>
                  <a:lnTo>
                    <a:pt x="132" y="171"/>
                  </a:lnTo>
                  <a:lnTo>
                    <a:pt x="92" y="162"/>
                  </a:lnTo>
                  <a:lnTo>
                    <a:pt x="79" y="150"/>
                  </a:lnTo>
                  <a:lnTo>
                    <a:pt x="76" y="141"/>
                  </a:lnTo>
                  <a:lnTo>
                    <a:pt x="82" y="141"/>
                  </a:lnTo>
                  <a:lnTo>
                    <a:pt x="76" y="131"/>
                  </a:lnTo>
                  <a:lnTo>
                    <a:pt x="83" y="133"/>
                  </a:lnTo>
                  <a:lnTo>
                    <a:pt x="110" y="151"/>
                  </a:lnTo>
                  <a:lnTo>
                    <a:pt x="83" y="132"/>
                  </a:lnTo>
                  <a:lnTo>
                    <a:pt x="78" y="122"/>
                  </a:lnTo>
                  <a:lnTo>
                    <a:pt x="84" y="125"/>
                  </a:lnTo>
                  <a:lnTo>
                    <a:pt x="79" y="116"/>
                  </a:lnTo>
                  <a:lnTo>
                    <a:pt x="86" y="122"/>
                  </a:lnTo>
                  <a:lnTo>
                    <a:pt x="82" y="108"/>
                  </a:lnTo>
                  <a:lnTo>
                    <a:pt x="87" y="115"/>
                  </a:lnTo>
                  <a:lnTo>
                    <a:pt x="112" y="143"/>
                  </a:lnTo>
                  <a:lnTo>
                    <a:pt x="86" y="115"/>
                  </a:lnTo>
                  <a:lnTo>
                    <a:pt x="80" y="98"/>
                  </a:lnTo>
                  <a:lnTo>
                    <a:pt x="87" y="102"/>
                  </a:lnTo>
                  <a:lnTo>
                    <a:pt x="127" y="118"/>
                  </a:lnTo>
                  <a:lnTo>
                    <a:pt x="87" y="101"/>
                  </a:lnTo>
                  <a:lnTo>
                    <a:pt x="83" y="87"/>
                  </a:lnTo>
                  <a:lnTo>
                    <a:pt x="88" y="89"/>
                  </a:lnTo>
                  <a:lnTo>
                    <a:pt x="83" y="81"/>
                  </a:lnTo>
                  <a:lnTo>
                    <a:pt x="89" y="84"/>
                  </a:lnTo>
                  <a:lnTo>
                    <a:pt x="108" y="124"/>
                  </a:lnTo>
                  <a:lnTo>
                    <a:pt x="88" y="80"/>
                  </a:lnTo>
                  <a:lnTo>
                    <a:pt x="88" y="70"/>
                  </a:lnTo>
                  <a:lnTo>
                    <a:pt x="94" y="75"/>
                  </a:lnTo>
                  <a:lnTo>
                    <a:pt x="105" y="97"/>
                  </a:lnTo>
                  <a:lnTo>
                    <a:pt x="91" y="68"/>
                  </a:lnTo>
                  <a:lnTo>
                    <a:pt x="89" y="59"/>
                  </a:lnTo>
                  <a:lnTo>
                    <a:pt x="94" y="63"/>
                  </a:lnTo>
                  <a:lnTo>
                    <a:pt x="108" y="81"/>
                  </a:lnTo>
                  <a:lnTo>
                    <a:pt x="143" y="91"/>
                  </a:lnTo>
                  <a:lnTo>
                    <a:pt x="108" y="79"/>
                  </a:lnTo>
                  <a:lnTo>
                    <a:pt x="95" y="61"/>
                  </a:lnTo>
                  <a:lnTo>
                    <a:pt x="93" y="48"/>
                  </a:lnTo>
                  <a:lnTo>
                    <a:pt x="99" y="54"/>
                  </a:lnTo>
                  <a:lnTo>
                    <a:pt x="96" y="42"/>
                  </a:lnTo>
                  <a:lnTo>
                    <a:pt x="118" y="73"/>
                  </a:lnTo>
                  <a:lnTo>
                    <a:pt x="97" y="41"/>
                  </a:lnTo>
                  <a:lnTo>
                    <a:pt x="95" y="32"/>
                  </a:lnTo>
                  <a:lnTo>
                    <a:pt x="102" y="39"/>
                  </a:lnTo>
                  <a:lnTo>
                    <a:pt x="101" y="25"/>
                  </a:lnTo>
                  <a:lnTo>
                    <a:pt x="109" y="32"/>
                  </a:lnTo>
                  <a:lnTo>
                    <a:pt x="141" y="56"/>
                  </a:lnTo>
                  <a:lnTo>
                    <a:pt x="109" y="31"/>
                  </a:lnTo>
                  <a:lnTo>
                    <a:pt x="105" y="17"/>
                  </a:lnTo>
                  <a:lnTo>
                    <a:pt x="110" y="21"/>
                  </a:lnTo>
                  <a:lnTo>
                    <a:pt x="108" y="10"/>
                  </a:lnTo>
                  <a:lnTo>
                    <a:pt x="113" y="14"/>
                  </a:lnTo>
                  <a:lnTo>
                    <a:pt x="113" y="5"/>
                  </a:lnTo>
                  <a:lnTo>
                    <a:pt x="113" y="2"/>
                  </a:lnTo>
                  <a:lnTo>
                    <a:pt x="110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98"/>
            <p:cNvSpPr>
              <a:spLocks/>
            </p:cNvSpPr>
            <p:nvPr/>
          </p:nvSpPr>
          <p:spPr bwMode="ltGray">
            <a:xfrm>
              <a:off x="5673" y="4049"/>
              <a:ext cx="38" cy="146"/>
            </a:xfrm>
            <a:custGeom>
              <a:avLst/>
              <a:gdLst>
                <a:gd name="T0" fmla="*/ 7 w 38"/>
                <a:gd name="T1" fmla="*/ 0 h 146"/>
                <a:gd name="T2" fmla="*/ 9 w 38"/>
                <a:gd name="T3" fmla="*/ 2 h 146"/>
                <a:gd name="T4" fmla="*/ 22 w 38"/>
                <a:gd name="T5" fmla="*/ 28 h 146"/>
                <a:gd name="T6" fmla="*/ 29 w 38"/>
                <a:gd name="T7" fmla="*/ 52 h 146"/>
                <a:gd name="T8" fmla="*/ 37 w 38"/>
                <a:gd name="T9" fmla="*/ 83 h 146"/>
                <a:gd name="T10" fmla="*/ 37 w 38"/>
                <a:gd name="T11" fmla="*/ 116 h 146"/>
                <a:gd name="T12" fmla="*/ 32 w 38"/>
                <a:gd name="T13" fmla="*/ 145 h 146"/>
                <a:gd name="T14" fmla="*/ 29 w 38"/>
                <a:gd name="T15" fmla="*/ 145 h 146"/>
                <a:gd name="T16" fmla="*/ 32 w 38"/>
                <a:gd name="T17" fmla="*/ 116 h 146"/>
                <a:gd name="T18" fmla="*/ 32 w 38"/>
                <a:gd name="T19" fmla="*/ 92 h 146"/>
                <a:gd name="T20" fmla="*/ 25 w 38"/>
                <a:gd name="T21" fmla="*/ 65 h 146"/>
                <a:gd name="T22" fmla="*/ 14 w 38"/>
                <a:gd name="T23" fmla="*/ 39 h 146"/>
                <a:gd name="T24" fmla="*/ 0 w 38"/>
                <a:gd name="T25" fmla="*/ 6 h 146"/>
                <a:gd name="T26" fmla="*/ 7 w 38"/>
                <a:gd name="T2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146">
                  <a:moveTo>
                    <a:pt x="7" y="0"/>
                  </a:moveTo>
                  <a:lnTo>
                    <a:pt x="9" y="2"/>
                  </a:lnTo>
                  <a:lnTo>
                    <a:pt x="22" y="28"/>
                  </a:lnTo>
                  <a:lnTo>
                    <a:pt x="29" y="52"/>
                  </a:lnTo>
                  <a:lnTo>
                    <a:pt x="37" y="83"/>
                  </a:lnTo>
                  <a:lnTo>
                    <a:pt x="37" y="116"/>
                  </a:lnTo>
                  <a:lnTo>
                    <a:pt x="32" y="145"/>
                  </a:lnTo>
                  <a:lnTo>
                    <a:pt x="29" y="145"/>
                  </a:lnTo>
                  <a:lnTo>
                    <a:pt x="32" y="116"/>
                  </a:lnTo>
                  <a:lnTo>
                    <a:pt x="32" y="92"/>
                  </a:lnTo>
                  <a:lnTo>
                    <a:pt x="25" y="65"/>
                  </a:lnTo>
                  <a:lnTo>
                    <a:pt x="14" y="39"/>
                  </a:lnTo>
                  <a:lnTo>
                    <a:pt x="0" y="6"/>
                  </a:lnTo>
                  <a:lnTo>
                    <a:pt x="7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99"/>
            <p:cNvSpPr>
              <a:spLocks/>
            </p:cNvSpPr>
            <p:nvPr/>
          </p:nvSpPr>
          <p:spPr bwMode="ltGray">
            <a:xfrm>
              <a:off x="4807" y="3785"/>
              <a:ext cx="34" cy="249"/>
            </a:xfrm>
            <a:custGeom>
              <a:avLst/>
              <a:gdLst>
                <a:gd name="T0" fmla="*/ 26 w 34"/>
                <a:gd name="T1" fmla="*/ 0 h 249"/>
                <a:gd name="T2" fmla="*/ 33 w 34"/>
                <a:gd name="T3" fmla="*/ 9 h 249"/>
                <a:gd name="T4" fmla="*/ 23 w 34"/>
                <a:gd name="T5" fmla="*/ 103 h 249"/>
                <a:gd name="T6" fmla="*/ 24 w 34"/>
                <a:gd name="T7" fmla="*/ 130 h 249"/>
                <a:gd name="T8" fmla="*/ 28 w 34"/>
                <a:gd name="T9" fmla="*/ 248 h 249"/>
                <a:gd name="T10" fmla="*/ 8 w 34"/>
                <a:gd name="T11" fmla="*/ 154 h 249"/>
                <a:gd name="T12" fmla="*/ 4 w 34"/>
                <a:gd name="T13" fmla="*/ 127 h 249"/>
                <a:gd name="T14" fmla="*/ 1 w 34"/>
                <a:gd name="T15" fmla="*/ 105 h 249"/>
                <a:gd name="T16" fmla="*/ 0 w 34"/>
                <a:gd name="T17" fmla="*/ 84 h 249"/>
                <a:gd name="T18" fmla="*/ 4 w 34"/>
                <a:gd name="T19" fmla="*/ 62 h 249"/>
                <a:gd name="T20" fmla="*/ 8 w 34"/>
                <a:gd name="T21" fmla="*/ 35 h 249"/>
                <a:gd name="T22" fmla="*/ 26 w 34"/>
                <a:gd name="T2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249">
                  <a:moveTo>
                    <a:pt x="26" y="0"/>
                  </a:moveTo>
                  <a:lnTo>
                    <a:pt x="33" y="9"/>
                  </a:lnTo>
                  <a:lnTo>
                    <a:pt x="23" y="103"/>
                  </a:lnTo>
                  <a:lnTo>
                    <a:pt x="24" y="130"/>
                  </a:lnTo>
                  <a:lnTo>
                    <a:pt x="28" y="248"/>
                  </a:lnTo>
                  <a:lnTo>
                    <a:pt x="8" y="154"/>
                  </a:lnTo>
                  <a:lnTo>
                    <a:pt x="4" y="127"/>
                  </a:lnTo>
                  <a:lnTo>
                    <a:pt x="1" y="105"/>
                  </a:lnTo>
                  <a:lnTo>
                    <a:pt x="0" y="84"/>
                  </a:lnTo>
                  <a:lnTo>
                    <a:pt x="4" y="62"/>
                  </a:lnTo>
                  <a:lnTo>
                    <a:pt x="8" y="35"/>
                  </a:lnTo>
                  <a:lnTo>
                    <a:pt x="26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00"/>
            <p:cNvSpPr>
              <a:spLocks/>
            </p:cNvSpPr>
            <p:nvPr/>
          </p:nvSpPr>
          <p:spPr bwMode="ltGray">
            <a:xfrm>
              <a:off x="4495" y="3709"/>
              <a:ext cx="207" cy="349"/>
            </a:xfrm>
            <a:custGeom>
              <a:avLst/>
              <a:gdLst>
                <a:gd name="T0" fmla="*/ 115 w 207"/>
                <a:gd name="T1" fmla="*/ 13 h 349"/>
                <a:gd name="T2" fmla="*/ 107 w 207"/>
                <a:gd name="T3" fmla="*/ 26 h 349"/>
                <a:gd name="T4" fmla="*/ 38 w 207"/>
                <a:gd name="T5" fmla="*/ 35 h 349"/>
                <a:gd name="T6" fmla="*/ 102 w 207"/>
                <a:gd name="T7" fmla="*/ 35 h 349"/>
                <a:gd name="T8" fmla="*/ 83 w 207"/>
                <a:gd name="T9" fmla="*/ 60 h 349"/>
                <a:gd name="T10" fmla="*/ 73 w 207"/>
                <a:gd name="T11" fmla="*/ 74 h 349"/>
                <a:gd name="T12" fmla="*/ 82 w 207"/>
                <a:gd name="T13" fmla="*/ 75 h 349"/>
                <a:gd name="T14" fmla="*/ 50 w 207"/>
                <a:gd name="T15" fmla="*/ 96 h 349"/>
                <a:gd name="T16" fmla="*/ 74 w 207"/>
                <a:gd name="T17" fmla="*/ 96 h 349"/>
                <a:gd name="T18" fmla="*/ 67 w 207"/>
                <a:gd name="T19" fmla="*/ 105 h 349"/>
                <a:gd name="T20" fmla="*/ 73 w 207"/>
                <a:gd name="T21" fmla="*/ 111 h 349"/>
                <a:gd name="T22" fmla="*/ 13 w 207"/>
                <a:gd name="T23" fmla="*/ 148 h 349"/>
                <a:gd name="T24" fmla="*/ 69 w 207"/>
                <a:gd name="T25" fmla="*/ 139 h 349"/>
                <a:gd name="T26" fmla="*/ 74 w 207"/>
                <a:gd name="T27" fmla="*/ 150 h 349"/>
                <a:gd name="T28" fmla="*/ 28 w 207"/>
                <a:gd name="T29" fmla="*/ 184 h 349"/>
                <a:gd name="T30" fmla="*/ 45 w 207"/>
                <a:gd name="T31" fmla="*/ 178 h 349"/>
                <a:gd name="T32" fmla="*/ 59 w 207"/>
                <a:gd name="T33" fmla="*/ 186 h 349"/>
                <a:gd name="T34" fmla="*/ 0 w 207"/>
                <a:gd name="T35" fmla="*/ 251 h 349"/>
                <a:gd name="T36" fmla="*/ 51 w 207"/>
                <a:gd name="T37" fmla="*/ 215 h 349"/>
                <a:gd name="T38" fmla="*/ 58 w 207"/>
                <a:gd name="T39" fmla="*/ 228 h 349"/>
                <a:gd name="T40" fmla="*/ 45 w 207"/>
                <a:gd name="T41" fmla="*/ 243 h 349"/>
                <a:gd name="T42" fmla="*/ 53 w 207"/>
                <a:gd name="T43" fmla="*/ 254 h 349"/>
                <a:gd name="T44" fmla="*/ 46 w 207"/>
                <a:gd name="T45" fmla="*/ 278 h 349"/>
                <a:gd name="T46" fmla="*/ 39 w 207"/>
                <a:gd name="T47" fmla="*/ 328 h 349"/>
                <a:gd name="T48" fmla="*/ 58 w 207"/>
                <a:gd name="T49" fmla="*/ 287 h 349"/>
                <a:gd name="T50" fmla="*/ 95 w 207"/>
                <a:gd name="T51" fmla="*/ 347 h 349"/>
                <a:gd name="T52" fmla="*/ 82 w 207"/>
                <a:gd name="T53" fmla="*/ 264 h 349"/>
                <a:gd name="T54" fmla="*/ 77 w 207"/>
                <a:gd name="T55" fmla="*/ 236 h 349"/>
                <a:gd name="T56" fmla="*/ 164 w 207"/>
                <a:gd name="T57" fmla="*/ 347 h 349"/>
                <a:gd name="T58" fmla="*/ 84 w 207"/>
                <a:gd name="T59" fmla="*/ 220 h 349"/>
                <a:gd name="T60" fmla="*/ 95 w 207"/>
                <a:gd name="T61" fmla="*/ 215 h 349"/>
                <a:gd name="T62" fmla="*/ 104 w 207"/>
                <a:gd name="T63" fmla="*/ 240 h 349"/>
                <a:gd name="T64" fmla="*/ 99 w 207"/>
                <a:gd name="T65" fmla="*/ 193 h 349"/>
                <a:gd name="T66" fmla="*/ 146 w 207"/>
                <a:gd name="T67" fmla="*/ 301 h 349"/>
                <a:gd name="T68" fmla="*/ 112 w 207"/>
                <a:gd name="T69" fmla="*/ 157 h 349"/>
                <a:gd name="T70" fmla="*/ 106 w 207"/>
                <a:gd name="T71" fmla="*/ 134 h 349"/>
                <a:gd name="T72" fmla="*/ 109 w 207"/>
                <a:gd name="T73" fmla="*/ 114 h 349"/>
                <a:gd name="T74" fmla="*/ 115 w 207"/>
                <a:gd name="T75" fmla="*/ 96 h 349"/>
                <a:gd name="T76" fmla="*/ 175 w 207"/>
                <a:gd name="T77" fmla="*/ 192 h 349"/>
                <a:gd name="T78" fmla="*/ 136 w 207"/>
                <a:gd name="T79" fmla="*/ 137 h 349"/>
                <a:gd name="T80" fmla="*/ 128 w 207"/>
                <a:gd name="T81" fmla="*/ 84 h 349"/>
                <a:gd name="T82" fmla="*/ 138 w 207"/>
                <a:gd name="T83" fmla="*/ 93 h 349"/>
                <a:gd name="T84" fmla="*/ 133 w 207"/>
                <a:gd name="T85" fmla="*/ 75 h 349"/>
                <a:gd name="T86" fmla="*/ 146 w 207"/>
                <a:gd name="T87" fmla="*/ 75 h 349"/>
                <a:gd name="T88" fmla="*/ 140 w 207"/>
                <a:gd name="T89" fmla="*/ 50 h 349"/>
                <a:gd name="T90" fmla="*/ 145 w 207"/>
                <a:gd name="T91" fmla="*/ 27 h 349"/>
                <a:gd name="T92" fmla="*/ 134 w 207"/>
                <a:gd name="T93" fmla="*/ 1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7" h="349">
                  <a:moveTo>
                    <a:pt x="140" y="0"/>
                  </a:moveTo>
                  <a:lnTo>
                    <a:pt x="130" y="10"/>
                  </a:lnTo>
                  <a:lnTo>
                    <a:pt x="115" y="13"/>
                  </a:lnTo>
                  <a:lnTo>
                    <a:pt x="107" y="16"/>
                  </a:lnTo>
                  <a:lnTo>
                    <a:pt x="98" y="25"/>
                  </a:lnTo>
                  <a:lnTo>
                    <a:pt x="107" y="26"/>
                  </a:lnTo>
                  <a:lnTo>
                    <a:pt x="95" y="32"/>
                  </a:lnTo>
                  <a:lnTo>
                    <a:pt x="78" y="35"/>
                  </a:lnTo>
                  <a:lnTo>
                    <a:pt x="38" y="35"/>
                  </a:lnTo>
                  <a:lnTo>
                    <a:pt x="79" y="37"/>
                  </a:lnTo>
                  <a:lnTo>
                    <a:pt x="95" y="32"/>
                  </a:lnTo>
                  <a:lnTo>
                    <a:pt x="102" y="35"/>
                  </a:lnTo>
                  <a:lnTo>
                    <a:pt x="84" y="46"/>
                  </a:lnTo>
                  <a:lnTo>
                    <a:pt x="97" y="50"/>
                  </a:lnTo>
                  <a:lnTo>
                    <a:pt x="83" y="60"/>
                  </a:lnTo>
                  <a:lnTo>
                    <a:pt x="73" y="71"/>
                  </a:lnTo>
                  <a:lnTo>
                    <a:pt x="11" y="75"/>
                  </a:lnTo>
                  <a:lnTo>
                    <a:pt x="73" y="74"/>
                  </a:lnTo>
                  <a:lnTo>
                    <a:pt x="83" y="64"/>
                  </a:lnTo>
                  <a:lnTo>
                    <a:pt x="93" y="66"/>
                  </a:lnTo>
                  <a:lnTo>
                    <a:pt x="82" y="75"/>
                  </a:lnTo>
                  <a:lnTo>
                    <a:pt x="50" y="95"/>
                  </a:lnTo>
                  <a:lnTo>
                    <a:pt x="16" y="101"/>
                  </a:lnTo>
                  <a:lnTo>
                    <a:pt x="50" y="96"/>
                  </a:lnTo>
                  <a:lnTo>
                    <a:pt x="82" y="79"/>
                  </a:lnTo>
                  <a:lnTo>
                    <a:pt x="88" y="84"/>
                  </a:lnTo>
                  <a:lnTo>
                    <a:pt x="74" y="96"/>
                  </a:lnTo>
                  <a:lnTo>
                    <a:pt x="67" y="104"/>
                  </a:lnTo>
                  <a:lnTo>
                    <a:pt x="24" y="120"/>
                  </a:lnTo>
                  <a:lnTo>
                    <a:pt x="67" y="105"/>
                  </a:lnTo>
                  <a:lnTo>
                    <a:pt x="74" y="98"/>
                  </a:lnTo>
                  <a:lnTo>
                    <a:pt x="85" y="100"/>
                  </a:lnTo>
                  <a:lnTo>
                    <a:pt x="73" y="111"/>
                  </a:lnTo>
                  <a:lnTo>
                    <a:pt x="83" y="112"/>
                  </a:lnTo>
                  <a:lnTo>
                    <a:pt x="64" y="125"/>
                  </a:lnTo>
                  <a:lnTo>
                    <a:pt x="13" y="148"/>
                  </a:lnTo>
                  <a:lnTo>
                    <a:pt x="64" y="128"/>
                  </a:lnTo>
                  <a:lnTo>
                    <a:pt x="81" y="126"/>
                  </a:lnTo>
                  <a:lnTo>
                    <a:pt x="69" y="139"/>
                  </a:lnTo>
                  <a:lnTo>
                    <a:pt x="78" y="137"/>
                  </a:lnTo>
                  <a:lnTo>
                    <a:pt x="64" y="152"/>
                  </a:lnTo>
                  <a:lnTo>
                    <a:pt x="74" y="150"/>
                  </a:lnTo>
                  <a:lnTo>
                    <a:pt x="63" y="164"/>
                  </a:lnTo>
                  <a:lnTo>
                    <a:pt x="45" y="176"/>
                  </a:lnTo>
                  <a:lnTo>
                    <a:pt x="28" y="184"/>
                  </a:lnTo>
                  <a:lnTo>
                    <a:pt x="4" y="186"/>
                  </a:lnTo>
                  <a:lnTo>
                    <a:pt x="28" y="186"/>
                  </a:lnTo>
                  <a:lnTo>
                    <a:pt x="45" y="178"/>
                  </a:lnTo>
                  <a:lnTo>
                    <a:pt x="63" y="168"/>
                  </a:lnTo>
                  <a:lnTo>
                    <a:pt x="74" y="170"/>
                  </a:lnTo>
                  <a:lnTo>
                    <a:pt x="59" y="186"/>
                  </a:lnTo>
                  <a:lnTo>
                    <a:pt x="70" y="186"/>
                  </a:lnTo>
                  <a:lnTo>
                    <a:pt x="56" y="199"/>
                  </a:lnTo>
                  <a:lnTo>
                    <a:pt x="0" y="251"/>
                  </a:lnTo>
                  <a:lnTo>
                    <a:pt x="57" y="200"/>
                  </a:lnTo>
                  <a:lnTo>
                    <a:pt x="66" y="202"/>
                  </a:lnTo>
                  <a:lnTo>
                    <a:pt x="51" y="215"/>
                  </a:lnTo>
                  <a:lnTo>
                    <a:pt x="60" y="218"/>
                  </a:lnTo>
                  <a:lnTo>
                    <a:pt x="47" y="231"/>
                  </a:lnTo>
                  <a:lnTo>
                    <a:pt x="58" y="228"/>
                  </a:lnTo>
                  <a:lnTo>
                    <a:pt x="24" y="270"/>
                  </a:lnTo>
                  <a:lnTo>
                    <a:pt x="59" y="231"/>
                  </a:lnTo>
                  <a:lnTo>
                    <a:pt x="45" y="243"/>
                  </a:lnTo>
                  <a:lnTo>
                    <a:pt x="55" y="243"/>
                  </a:lnTo>
                  <a:lnTo>
                    <a:pt x="45" y="257"/>
                  </a:lnTo>
                  <a:lnTo>
                    <a:pt x="53" y="254"/>
                  </a:lnTo>
                  <a:lnTo>
                    <a:pt x="42" y="270"/>
                  </a:lnTo>
                  <a:lnTo>
                    <a:pt x="53" y="259"/>
                  </a:lnTo>
                  <a:lnTo>
                    <a:pt x="46" y="278"/>
                  </a:lnTo>
                  <a:lnTo>
                    <a:pt x="38" y="328"/>
                  </a:lnTo>
                  <a:lnTo>
                    <a:pt x="42" y="348"/>
                  </a:lnTo>
                  <a:lnTo>
                    <a:pt x="39" y="328"/>
                  </a:lnTo>
                  <a:lnTo>
                    <a:pt x="47" y="279"/>
                  </a:lnTo>
                  <a:lnTo>
                    <a:pt x="56" y="273"/>
                  </a:lnTo>
                  <a:lnTo>
                    <a:pt x="58" y="287"/>
                  </a:lnTo>
                  <a:lnTo>
                    <a:pt x="64" y="270"/>
                  </a:lnTo>
                  <a:lnTo>
                    <a:pt x="71" y="276"/>
                  </a:lnTo>
                  <a:lnTo>
                    <a:pt x="95" y="347"/>
                  </a:lnTo>
                  <a:lnTo>
                    <a:pt x="73" y="270"/>
                  </a:lnTo>
                  <a:lnTo>
                    <a:pt x="73" y="254"/>
                  </a:lnTo>
                  <a:lnTo>
                    <a:pt x="82" y="264"/>
                  </a:lnTo>
                  <a:lnTo>
                    <a:pt x="82" y="315"/>
                  </a:lnTo>
                  <a:lnTo>
                    <a:pt x="82" y="259"/>
                  </a:lnTo>
                  <a:lnTo>
                    <a:pt x="77" y="236"/>
                  </a:lnTo>
                  <a:lnTo>
                    <a:pt x="86" y="248"/>
                  </a:lnTo>
                  <a:lnTo>
                    <a:pt x="102" y="287"/>
                  </a:lnTo>
                  <a:lnTo>
                    <a:pt x="164" y="347"/>
                  </a:lnTo>
                  <a:lnTo>
                    <a:pt x="103" y="285"/>
                  </a:lnTo>
                  <a:lnTo>
                    <a:pt x="86" y="245"/>
                  </a:lnTo>
                  <a:lnTo>
                    <a:pt x="84" y="220"/>
                  </a:lnTo>
                  <a:lnTo>
                    <a:pt x="93" y="232"/>
                  </a:lnTo>
                  <a:lnTo>
                    <a:pt x="88" y="204"/>
                  </a:lnTo>
                  <a:lnTo>
                    <a:pt x="95" y="215"/>
                  </a:lnTo>
                  <a:lnTo>
                    <a:pt x="103" y="241"/>
                  </a:lnTo>
                  <a:lnTo>
                    <a:pt x="140" y="329"/>
                  </a:lnTo>
                  <a:lnTo>
                    <a:pt x="104" y="240"/>
                  </a:lnTo>
                  <a:lnTo>
                    <a:pt x="95" y="215"/>
                  </a:lnTo>
                  <a:lnTo>
                    <a:pt x="93" y="184"/>
                  </a:lnTo>
                  <a:lnTo>
                    <a:pt x="99" y="193"/>
                  </a:lnTo>
                  <a:lnTo>
                    <a:pt x="98" y="172"/>
                  </a:lnTo>
                  <a:lnTo>
                    <a:pt x="104" y="178"/>
                  </a:lnTo>
                  <a:lnTo>
                    <a:pt x="146" y="301"/>
                  </a:lnTo>
                  <a:lnTo>
                    <a:pt x="107" y="175"/>
                  </a:lnTo>
                  <a:lnTo>
                    <a:pt x="104" y="150"/>
                  </a:lnTo>
                  <a:lnTo>
                    <a:pt x="112" y="157"/>
                  </a:lnTo>
                  <a:lnTo>
                    <a:pt x="125" y="251"/>
                  </a:lnTo>
                  <a:lnTo>
                    <a:pt x="114" y="153"/>
                  </a:lnTo>
                  <a:lnTo>
                    <a:pt x="106" y="134"/>
                  </a:lnTo>
                  <a:lnTo>
                    <a:pt x="106" y="127"/>
                  </a:lnTo>
                  <a:lnTo>
                    <a:pt x="112" y="140"/>
                  </a:lnTo>
                  <a:lnTo>
                    <a:pt x="109" y="114"/>
                  </a:lnTo>
                  <a:lnTo>
                    <a:pt x="111" y="106"/>
                  </a:lnTo>
                  <a:lnTo>
                    <a:pt x="115" y="121"/>
                  </a:lnTo>
                  <a:lnTo>
                    <a:pt x="115" y="96"/>
                  </a:lnTo>
                  <a:lnTo>
                    <a:pt x="122" y="101"/>
                  </a:lnTo>
                  <a:lnTo>
                    <a:pt x="135" y="139"/>
                  </a:lnTo>
                  <a:lnTo>
                    <a:pt x="175" y="192"/>
                  </a:lnTo>
                  <a:lnTo>
                    <a:pt x="188" y="228"/>
                  </a:lnTo>
                  <a:lnTo>
                    <a:pt x="175" y="189"/>
                  </a:lnTo>
                  <a:lnTo>
                    <a:pt x="136" y="137"/>
                  </a:lnTo>
                  <a:lnTo>
                    <a:pt x="123" y="99"/>
                  </a:lnTo>
                  <a:lnTo>
                    <a:pt x="120" y="75"/>
                  </a:lnTo>
                  <a:lnTo>
                    <a:pt x="128" y="84"/>
                  </a:lnTo>
                  <a:lnTo>
                    <a:pt x="125" y="61"/>
                  </a:lnTo>
                  <a:lnTo>
                    <a:pt x="132" y="75"/>
                  </a:lnTo>
                  <a:lnTo>
                    <a:pt x="138" y="93"/>
                  </a:lnTo>
                  <a:lnTo>
                    <a:pt x="206" y="146"/>
                  </a:lnTo>
                  <a:lnTo>
                    <a:pt x="140" y="93"/>
                  </a:lnTo>
                  <a:lnTo>
                    <a:pt x="133" y="75"/>
                  </a:lnTo>
                  <a:lnTo>
                    <a:pt x="134" y="44"/>
                  </a:lnTo>
                  <a:lnTo>
                    <a:pt x="138" y="52"/>
                  </a:lnTo>
                  <a:lnTo>
                    <a:pt x="146" y="75"/>
                  </a:lnTo>
                  <a:lnTo>
                    <a:pt x="191" y="129"/>
                  </a:lnTo>
                  <a:lnTo>
                    <a:pt x="146" y="73"/>
                  </a:lnTo>
                  <a:lnTo>
                    <a:pt x="140" y="50"/>
                  </a:lnTo>
                  <a:lnTo>
                    <a:pt x="137" y="28"/>
                  </a:lnTo>
                  <a:lnTo>
                    <a:pt x="148" y="40"/>
                  </a:lnTo>
                  <a:lnTo>
                    <a:pt x="145" y="27"/>
                  </a:lnTo>
                  <a:lnTo>
                    <a:pt x="142" y="19"/>
                  </a:lnTo>
                  <a:lnTo>
                    <a:pt x="140" y="13"/>
                  </a:lnTo>
                  <a:lnTo>
                    <a:pt x="134" y="10"/>
                  </a:lnTo>
                  <a:lnTo>
                    <a:pt x="140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01"/>
            <p:cNvSpPr>
              <a:spLocks/>
            </p:cNvSpPr>
            <p:nvPr/>
          </p:nvSpPr>
          <p:spPr bwMode="ltGray">
            <a:xfrm>
              <a:off x="4679" y="3766"/>
              <a:ext cx="99" cy="243"/>
            </a:xfrm>
            <a:custGeom>
              <a:avLst/>
              <a:gdLst>
                <a:gd name="T0" fmla="*/ 96 w 99"/>
                <a:gd name="T1" fmla="*/ 25 h 243"/>
                <a:gd name="T2" fmla="*/ 61 w 99"/>
                <a:gd name="T3" fmla="*/ 0 h 243"/>
                <a:gd name="T4" fmla="*/ 51 w 99"/>
                <a:gd name="T5" fmla="*/ 0 h 243"/>
                <a:gd name="T6" fmla="*/ 42 w 99"/>
                <a:gd name="T7" fmla="*/ 3 h 243"/>
                <a:gd name="T8" fmla="*/ 34 w 99"/>
                <a:gd name="T9" fmla="*/ 13 h 243"/>
                <a:gd name="T10" fmla="*/ 16 w 99"/>
                <a:gd name="T11" fmla="*/ 45 h 243"/>
                <a:gd name="T12" fmla="*/ 10 w 99"/>
                <a:gd name="T13" fmla="*/ 58 h 243"/>
                <a:gd name="T14" fmla="*/ 5 w 99"/>
                <a:gd name="T15" fmla="*/ 71 h 243"/>
                <a:gd name="T16" fmla="*/ 1 w 99"/>
                <a:gd name="T17" fmla="*/ 113 h 243"/>
                <a:gd name="T18" fmla="*/ 0 w 99"/>
                <a:gd name="T19" fmla="*/ 126 h 243"/>
                <a:gd name="T20" fmla="*/ 1 w 99"/>
                <a:gd name="T21" fmla="*/ 142 h 243"/>
                <a:gd name="T22" fmla="*/ 4 w 99"/>
                <a:gd name="T23" fmla="*/ 158 h 243"/>
                <a:gd name="T24" fmla="*/ 11 w 99"/>
                <a:gd name="T25" fmla="*/ 185 h 243"/>
                <a:gd name="T26" fmla="*/ 18 w 99"/>
                <a:gd name="T27" fmla="*/ 201 h 243"/>
                <a:gd name="T28" fmla="*/ 27 w 99"/>
                <a:gd name="T29" fmla="*/ 219 h 243"/>
                <a:gd name="T30" fmla="*/ 45 w 99"/>
                <a:gd name="T31" fmla="*/ 242 h 243"/>
                <a:gd name="T32" fmla="*/ 36 w 99"/>
                <a:gd name="T33" fmla="*/ 213 h 243"/>
                <a:gd name="T34" fmla="*/ 28 w 99"/>
                <a:gd name="T35" fmla="*/ 187 h 243"/>
                <a:gd name="T36" fmla="*/ 23 w 99"/>
                <a:gd name="T37" fmla="*/ 164 h 243"/>
                <a:gd name="T38" fmla="*/ 25 w 99"/>
                <a:gd name="T39" fmla="*/ 142 h 243"/>
                <a:gd name="T40" fmla="*/ 27 w 99"/>
                <a:gd name="T41" fmla="*/ 126 h 243"/>
                <a:gd name="T42" fmla="*/ 23 w 99"/>
                <a:gd name="T43" fmla="*/ 107 h 243"/>
                <a:gd name="T44" fmla="*/ 22 w 99"/>
                <a:gd name="T45" fmla="*/ 90 h 243"/>
                <a:gd name="T46" fmla="*/ 29 w 99"/>
                <a:gd name="T47" fmla="*/ 58 h 243"/>
                <a:gd name="T48" fmla="*/ 31 w 99"/>
                <a:gd name="T49" fmla="*/ 42 h 243"/>
                <a:gd name="T50" fmla="*/ 37 w 99"/>
                <a:gd name="T51" fmla="*/ 28 h 243"/>
                <a:gd name="T52" fmla="*/ 51 w 99"/>
                <a:gd name="T53" fmla="*/ 10 h 243"/>
                <a:gd name="T54" fmla="*/ 65 w 99"/>
                <a:gd name="T55" fmla="*/ 10 h 243"/>
                <a:gd name="T56" fmla="*/ 98 w 99"/>
                <a:gd name="T57" fmla="*/ 33 h 243"/>
                <a:gd name="T58" fmla="*/ 96 w 99"/>
                <a:gd name="T59" fmla="*/ 2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243">
                  <a:moveTo>
                    <a:pt x="96" y="25"/>
                  </a:moveTo>
                  <a:lnTo>
                    <a:pt x="61" y="0"/>
                  </a:lnTo>
                  <a:lnTo>
                    <a:pt x="51" y="0"/>
                  </a:lnTo>
                  <a:lnTo>
                    <a:pt x="42" y="3"/>
                  </a:lnTo>
                  <a:lnTo>
                    <a:pt x="34" y="13"/>
                  </a:lnTo>
                  <a:lnTo>
                    <a:pt x="16" y="45"/>
                  </a:lnTo>
                  <a:lnTo>
                    <a:pt x="10" y="58"/>
                  </a:lnTo>
                  <a:lnTo>
                    <a:pt x="5" y="71"/>
                  </a:lnTo>
                  <a:lnTo>
                    <a:pt x="1" y="113"/>
                  </a:lnTo>
                  <a:lnTo>
                    <a:pt x="0" y="126"/>
                  </a:lnTo>
                  <a:lnTo>
                    <a:pt x="1" y="142"/>
                  </a:lnTo>
                  <a:lnTo>
                    <a:pt x="4" y="158"/>
                  </a:lnTo>
                  <a:lnTo>
                    <a:pt x="11" y="185"/>
                  </a:lnTo>
                  <a:lnTo>
                    <a:pt x="18" y="201"/>
                  </a:lnTo>
                  <a:lnTo>
                    <a:pt x="27" y="219"/>
                  </a:lnTo>
                  <a:lnTo>
                    <a:pt x="45" y="242"/>
                  </a:lnTo>
                  <a:lnTo>
                    <a:pt x="36" y="213"/>
                  </a:lnTo>
                  <a:lnTo>
                    <a:pt x="28" y="187"/>
                  </a:lnTo>
                  <a:lnTo>
                    <a:pt x="23" y="164"/>
                  </a:lnTo>
                  <a:lnTo>
                    <a:pt x="25" y="142"/>
                  </a:lnTo>
                  <a:lnTo>
                    <a:pt x="27" y="126"/>
                  </a:lnTo>
                  <a:lnTo>
                    <a:pt x="23" y="107"/>
                  </a:lnTo>
                  <a:lnTo>
                    <a:pt x="22" y="90"/>
                  </a:lnTo>
                  <a:lnTo>
                    <a:pt x="29" y="58"/>
                  </a:lnTo>
                  <a:lnTo>
                    <a:pt x="31" y="42"/>
                  </a:lnTo>
                  <a:lnTo>
                    <a:pt x="37" y="28"/>
                  </a:lnTo>
                  <a:lnTo>
                    <a:pt x="51" y="10"/>
                  </a:lnTo>
                  <a:lnTo>
                    <a:pt x="65" y="10"/>
                  </a:lnTo>
                  <a:lnTo>
                    <a:pt x="98" y="33"/>
                  </a:lnTo>
                  <a:lnTo>
                    <a:pt x="96" y="25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02"/>
            <p:cNvSpPr>
              <a:spLocks/>
            </p:cNvSpPr>
            <p:nvPr/>
          </p:nvSpPr>
          <p:spPr bwMode="ltGray">
            <a:xfrm>
              <a:off x="4901" y="3651"/>
              <a:ext cx="181" cy="262"/>
            </a:xfrm>
            <a:custGeom>
              <a:avLst/>
              <a:gdLst>
                <a:gd name="T0" fmla="*/ 126 w 181"/>
                <a:gd name="T1" fmla="*/ 261 h 262"/>
                <a:gd name="T2" fmla="*/ 140 w 181"/>
                <a:gd name="T3" fmla="*/ 216 h 262"/>
                <a:gd name="T4" fmla="*/ 145 w 181"/>
                <a:gd name="T5" fmla="*/ 197 h 262"/>
                <a:gd name="T6" fmla="*/ 157 w 181"/>
                <a:gd name="T7" fmla="*/ 173 h 262"/>
                <a:gd name="T8" fmla="*/ 170 w 181"/>
                <a:gd name="T9" fmla="*/ 151 h 262"/>
                <a:gd name="T10" fmla="*/ 178 w 181"/>
                <a:gd name="T11" fmla="*/ 137 h 262"/>
                <a:gd name="T12" fmla="*/ 180 w 181"/>
                <a:gd name="T13" fmla="*/ 124 h 262"/>
                <a:gd name="T14" fmla="*/ 175 w 181"/>
                <a:gd name="T15" fmla="*/ 104 h 262"/>
                <a:gd name="T16" fmla="*/ 174 w 181"/>
                <a:gd name="T17" fmla="*/ 85 h 262"/>
                <a:gd name="T18" fmla="*/ 154 w 181"/>
                <a:gd name="T19" fmla="*/ 35 h 262"/>
                <a:gd name="T20" fmla="*/ 145 w 181"/>
                <a:gd name="T21" fmla="*/ 23 h 262"/>
                <a:gd name="T22" fmla="*/ 129 w 181"/>
                <a:gd name="T23" fmla="*/ 10 h 262"/>
                <a:gd name="T24" fmla="*/ 114 w 181"/>
                <a:gd name="T25" fmla="*/ 2 h 262"/>
                <a:gd name="T26" fmla="*/ 96 w 181"/>
                <a:gd name="T27" fmla="*/ 0 h 262"/>
                <a:gd name="T28" fmla="*/ 81 w 181"/>
                <a:gd name="T29" fmla="*/ 5 h 262"/>
                <a:gd name="T30" fmla="*/ 64 w 181"/>
                <a:gd name="T31" fmla="*/ 10 h 262"/>
                <a:gd name="T32" fmla="*/ 45 w 181"/>
                <a:gd name="T33" fmla="*/ 26 h 262"/>
                <a:gd name="T34" fmla="*/ 38 w 181"/>
                <a:gd name="T35" fmla="*/ 37 h 262"/>
                <a:gd name="T36" fmla="*/ 27 w 181"/>
                <a:gd name="T37" fmla="*/ 52 h 262"/>
                <a:gd name="T38" fmla="*/ 18 w 181"/>
                <a:gd name="T39" fmla="*/ 66 h 262"/>
                <a:gd name="T40" fmla="*/ 1 w 181"/>
                <a:gd name="T41" fmla="*/ 135 h 262"/>
                <a:gd name="T42" fmla="*/ 0 w 181"/>
                <a:gd name="T43" fmla="*/ 148 h 262"/>
                <a:gd name="T44" fmla="*/ 4 w 181"/>
                <a:gd name="T45" fmla="*/ 170 h 262"/>
                <a:gd name="T46" fmla="*/ 13 w 181"/>
                <a:gd name="T47" fmla="*/ 235 h 262"/>
                <a:gd name="T48" fmla="*/ 12 w 181"/>
                <a:gd name="T49" fmla="*/ 171 h 262"/>
                <a:gd name="T50" fmla="*/ 18 w 181"/>
                <a:gd name="T51" fmla="*/ 144 h 262"/>
                <a:gd name="T52" fmla="*/ 21 w 181"/>
                <a:gd name="T53" fmla="*/ 127 h 262"/>
                <a:gd name="T54" fmla="*/ 29 w 181"/>
                <a:gd name="T55" fmla="*/ 104 h 262"/>
                <a:gd name="T56" fmla="*/ 35 w 181"/>
                <a:gd name="T57" fmla="*/ 82 h 262"/>
                <a:gd name="T58" fmla="*/ 47 w 181"/>
                <a:gd name="T59" fmla="*/ 59 h 262"/>
                <a:gd name="T60" fmla="*/ 60 w 181"/>
                <a:gd name="T61" fmla="*/ 39 h 262"/>
                <a:gd name="T62" fmla="*/ 70 w 181"/>
                <a:gd name="T63" fmla="*/ 21 h 262"/>
                <a:gd name="T64" fmla="*/ 81 w 181"/>
                <a:gd name="T65" fmla="*/ 10 h 262"/>
                <a:gd name="T66" fmla="*/ 95 w 181"/>
                <a:gd name="T67" fmla="*/ 6 h 262"/>
                <a:gd name="T68" fmla="*/ 107 w 181"/>
                <a:gd name="T69" fmla="*/ 10 h 262"/>
                <a:gd name="T70" fmla="*/ 115 w 181"/>
                <a:gd name="T71" fmla="*/ 19 h 262"/>
                <a:gd name="T72" fmla="*/ 121 w 181"/>
                <a:gd name="T73" fmla="*/ 37 h 262"/>
                <a:gd name="T74" fmla="*/ 121 w 181"/>
                <a:gd name="T75" fmla="*/ 50 h 262"/>
                <a:gd name="T76" fmla="*/ 125 w 181"/>
                <a:gd name="T77" fmla="*/ 74 h 262"/>
                <a:gd name="T78" fmla="*/ 130 w 181"/>
                <a:gd name="T79" fmla="*/ 89 h 262"/>
                <a:gd name="T80" fmla="*/ 143 w 181"/>
                <a:gd name="T81" fmla="*/ 112 h 262"/>
                <a:gd name="T82" fmla="*/ 145 w 181"/>
                <a:gd name="T83" fmla="*/ 124 h 262"/>
                <a:gd name="T84" fmla="*/ 147 w 181"/>
                <a:gd name="T85" fmla="*/ 136 h 262"/>
                <a:gd name="T86" fmla="*/ 147 w 181"/>
                <a:gd name="T87" fmla="*/ 153 h 262"/>
                <a:gd name="T88" fmla="*/ 125 w 181"/>
                <a:gd name="T89" fmla="*/ 212 h 262"/>
                <a:gd name="T90" fmla="*/ 126 w 181"/>
                <a:gd name="T91" fmla="*/ 26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1" h="262">
                  <a:moveTo>
                    <a:pt x="126" y="261"/>
                  </a:moveTo>
                  <a:lnTo>
                    <a:pt x="140" y="216"/>
                  </a:lnTo>
                  <a:lnTo>
                    <a:pt x="145" y="197"/>
                  </a:lnTo>
                  <a:lnTo>
                    <a:pt x="157" y="173"/>
                  </a:lnTo>
                  <a:lnTo>
                    <a:pt x="170" y="151"/>
                  </a:lnTo>
                  <a:lnTo>
                    <a:pt x="178" y="137"/>
                  </a:lnTo>
                  <a:lnTo>
                    <a:pt x="180" y="124"/>
                  </a:lnTo>
                  <a:lnTo>
                    <a:pt x="175" y="104"/>
                  </a:lnTo>
                  <a:lnTo>
                    <a:pt x="174" y="85"/>
                  </a:lnTo>
                  <a:lnTo>
                    <a:pt x="154" y="35"/>
                  </a:lnTo>
                  <a:lnTo>
                    <a:pt x="145" y="23"/>
                  </a:lnTo>
                  <a:lnTo>
                    <a:pt x="129" y="10"/>
                  </a:lnTo>
                  <a:lnTo>
                    <a:pt x="114" y="2"/>
                  </a:lnTo>
                  <a:lnTo>
                    <a:pt x="96" y="0"/>
                  </a:lnTo>
                  <a:lnTo>
                    <a:pt x="81" y="5"/>
                  </a:lnTo>
                  <a:lnTo>
                    <a:pt x="64" y="10"/>
                  </a:lnTo>
                  <a:lnTo>
                    <a:pt x="45" y="26"/>
                  </a:lnTo>
                  <a:lnTo>
                    <a:pt x="38" y="37"/>
                  </a:lnTo>
                  <a:lnTo>
                    <a:pt x="27" y="52"/>
                  </a:lnTo>
                  <a:lnTo>
                    <a:pt x="18" y="66"/>
                  </a:lnTo>
                  <a:lnTo>
                    <a:pt x="1" y="135"/>
                  </a:lnTo>
                  <a:lnTo>
                    <a:pt x="0" y="148"/>
                  </a:lnTo>
                  <a:lnTo>
                    <a:pt x="4" y="170"/>
                  </a:lnTo>
                  <a:lnTo>
                    <a:pt x="13" y="235"/>
                  </a:lnTo>
                  <a:lnTo>
                    <a:pt x="12" y="171"/>
                  </a:lnTo>
                  <a:lnTo>
                    <a:pt x="18" y="144"/>
                  </a:lnTo>
                  <a:lnTo>
                    <a:pt x="21" y="127"/>
                  </a:lnTo>
                  <a:lnTo>
                    <a:pt x="29" y="104"/>
                  </a:lnTo>
                  <a:lnTo>
                    <a:pt x="35" y="82"/>
                  </a:lnTo>
                  <a:lnTo>
                    <a:pt x="47" y="59"/>
                  </a:lnTo>
                  <a:lnTo>
                    <a:pt x="60" y="39"/>
                  </a:lnTo>
                  <a:lnTo>
                    <a:pt x="70" y="21"/>
                  </a:lnTo>
                  <a:lnTo>
                    <a:pt x="81" y="10"/>
                  </a:lnTo>
                  <a:lnTo>
                    <a:pt x="95" y="6"/>
                  </a:lnTo>
                  <a:lnTo>
                    <a:pt x="107" y="10"/>
                  </a:lnTo>
                  <a:lnTo>
                    <a:pt x="115" y="19"/>
                  </a:lnTo>
                  <a:lnTo>
                    <a:pt x="121" y="37"/>
                  </a:lnTo>
                  <a:lnTo>
                    <a:pt x="121" y="50"/>
                  </a:lnTo>
                  <a:lnTo>
                    <a:pt x="125" y="74"/>
                  </a:lnTo>
                  <a:lnTo>
                    <a:pt x="130" y="89"/>
                  </a:lnTo>
                  <a:lnTo>
                    <a:pt x="143" y="112"/>
                  </a:lnTo>
                  <a:lnTo>
                    <a:pt x="145" y="124"/>
                  </a:lnTo>
                  <a:lnTo>
                    <a:pt x="147" y="136"/>
                  </a:lnTo>
                  <a:lnTo>
                    <a:pt x="147" y="153"/>
                  </a:lnTo>
                  <a:lnTo>
                    <a:pt x="125" y="212"/>
                  </a:lnTo>
                  <a:lnTo>
                    <a:pt x="126" y="261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03"/>
            <p:cNvSpPr>
              <a:spLocks/>
            </p:cNvSpPr>
            <p:nvPr/>
          </p:nvSpPr>
          <p:spPr bwMode="ltGray">
            <a:xfrm>
              <a:off x="4732" y="3948"/>
              <a:ext cx="149" cy="237"/>
            </a:xfrm>
            <a:custGeom>
              <a:avLst/>
              <a:gdLst>
                <a:gd name="T0" fmla="*/ 144 w 149"/>
                <a:gd name="T1" fmla="*/ 37 h 237"/>
                <a:gd name="T2" fmla="*/ 114 w 149"/>
                <a:gd name="T3" fmla="*/ 0 h 237"/>
                <a:gd name="T4" fmla="*/ 94 w 149"/>
                <a:gd name="T5" fmla="*/ 0 h 237"/>
                <a:gd name="T6" fmla="*/ 77 w 149"/>
                <a:gd name="T7" fmla="*/ 3 h 237"/>
                <a:gd name="T8" fmla="*/ 63 w 149"/>
                <a:gd name="T9" fmla="*/ 13 h 237"/>
                <a:gd name="T10" fmla="*/ 30 w 149"/>
                <a:gd name="T11" fmla="*/ 43 h 237"/>
                <a:gd name="T12" fmla="*/ 19 w 149"/>
                <a:gd name="T13" fmla="*/ 57 h 237"/>
                <a:gd name="T14" fmla="*/ 10 w 149"/>
                <a:gd name="T15" fmla="*/ 70 h 237"/>
                <a:gd name="T16" fmla="*/ 3 w 149"/>
                <a:gd name="T17" fmla="*/ 111 h 237"/>
                <a:gd name="T18" fmla="*/ 0 w 149"/>
                <a:gd name="T19" fmla="*/ 122 h 237"/>
                <a:gd name="T20" fmla="*/ 3 w 149"/>
                <a:gd name="T21" fmla="*/ 138 h 237"/>
                <a:gd name="T22" fmla="*/ 8 w 149"/>
                <a:gd name="T23" fmla="*/ 154 h 237"/>
                <a:gd name="T24" fmla="*/ 22 w 149"/>
                <a:gd name="T25" fmla="*/ 180 h 237"/>
                <a:gd name="T26" fmla="*/ 33 w 149"/>
                <a:gd name="T27" fmla="*/ 196 h 237"/>
                <a:gd name="T28" fmla="*/ 49 w 149"/>
                <a:gd name="T29" fmla="*/ 214 h 237"/>
                <a:gd name="T30" fmla="*/ 83 w 149"/>
                <a:gd name="T31" fmla="*/ 236 h 237"/>
                <a:gd name="T32" fmla="*/ 66 w 149"/>
                <a:gd name="T33" fmla="*/ 208 h 237"/>
                <a:gd name="T34" fmla="*/ 52 w 149"/>
                <a:gd name="T35" fmla="*/ 183 h 237"/>
                <a:gd name="T36" fmla="*/ 43 w 149"/>
                <a:gd name="T37" fmla="*/ 160 h 237"/>
                <a:gd name="T38" fmla="*/ 47 w 149"/>
                <a:gd name="T39" fmla="*/ 138 h 237"/>
                <a:gd name="T40" fmla="*/ 49 w 149"/>
                <a:gd name="T41" fmla="*/ 122 h 237"/>
                <a:gd name="T42" fmla="*/ 43 w 149"/>
                <a:gd name="T43" fmla="*/ 104 h 237"/>
                <a:gd name="T44" fmla="*/ 41 w 149"/>
                <a:gd name="T45" fmla="*/ 87 h 237"/>
                <a:gd name="T46" fmla="*/ 55 w 149"/>
                <a:gd name="T47" fmla="*/ 57 h 237"/>
                <a:gd name="T48" fmla="*/ 57 w 149"/>
                <a:gd name="T49" fmla="*/ 40 h 237"/>
                <a:gd name="T50" fmla="*/ 69 w 149"/>
                <a:gd name="T51" fmla="*/ 27 h 237"/>
                <a:gd name="T52" fmla="*/ 94 w 149"/>
                <a:gd name="T53" fmla="*/ 9 h 237"/>
                <a:gd name="T54" fmla="*/ 105 w 149"/>
                <a:gd name="T55" fmla="*/ 23 h 237"/>
                <a:gd name="T56" fmla="*/ 148 w 149"/>
                <a:gd name="T57" fmla="*/ 45 h 237"/>
                <a:gd name="T58" fmla="*/ 144 w 149"/>
                <a:gd name="T59" fmla="*/ 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9" h="237">
                  <a:moveTo>
                    <a:pt x="144" y="37"/>
                  </a:moveTo>
                  <a:lnTo>
                    <a:pt x="114" y="0"/>
                  </a:lnTo>
                  <a:lnTo>
                    <a:pt x="94" y="0"/>
                  </a:lnTo>
                  <a:lnTo>
                    <a:pt x="77" y="3"/>
                  </a:lnTo>
                  <a:lnTo>
                    <a:pt x="63" y="13"/>
                  </a:lnTo>
                  <a:lnTo>
                    <a:pt x="30" y="43"/>
                  </a:lnTo>
                  <a:lnTo>
                    <a:pt x="19" y="57"/>
                  </a:lnTo>
                  <a:lnTo>
                    <a:pt x="10" y="70"/>
                  </a:lnTo>
                  <a:lnTo>
                    <a:pt x="3" y="111"/>
                  </a:lnTo>
                  <a:lnTo>
                    <a:pt x="0" y="122"/>
                  </a:lnTo>
                  <a:lnTo>
                    <a:pt x="3" y="138"/>
                  </a:lnTo>
                  <a:lnTo>
                    <a:pt x="8" y="154"/>
                  </a:lnTo>
                  <a:lnTo>
                    <a:pt x="22" y="180"/>
                  </a:lnTo>
                  <a:lnTo>
                    <a:pt x="33" y="196"/>
                  </a:lnTo>
                  <a:lnTo>
                    <a:pt x="49" y="214"/>
                  </a:lnTo>
                  <a:lnTo>
                    <a:pt x="83" y="236"/>
                  </a:lnTo>
                  <a:lnTo>
                    <a:pt x="66" y="208"/>
                  </a:lnTo>
                  <a:lnTo>
                    <a:pt x="52" y="183"/>
                  </a:lnTo>
                  <a:lnTo>
                    <a:pt x="43" y="160"/>
                  </a:lnTo>
                  <a:lnTo>
                    <a:pt x="47" y="138"/>
                  </a:lnTo>
                  <a:lnTo>
                    <a:pt x="49" y="122"/>
                  </a:lnTo>
                  <a:lnTo>
                    <a:pt x="43" y="104"/>
                  </a:lnTo>
                  <a:lnTo>
                    <a:pt x="41" y="87"/>
                  </a:lnTo>
                  <a:lnTo>
                    <a:pt x="55" y="57"/>
                  </a:lnTo>
                  <a:lnTo>
                    <a:pt x="57" y="40"/>
                  </a:lnTo>
                  <a:lnTo>
                    <a:pt x="69" y="27"/>
                  </a:lnTo>
                  <a:lnTo>
                    <a:pt x="94" y="9"/>
                  </a:lnTo>
                  <a:lnTo>
                    <a:pt x="105" y="23"/>
                  </a:lnTo>
                  <a:lnTo>
                    <a:pt x="148" y="45"/>
                  </a:lnTo>
                  <a:lnTo>
                    <a:pt x="144" y="37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04"/>
            <p:cNvSpPr>
              <a:spLocks/>
            </p:cNvSpPr>
            <p:nvPr/>
          </p:nvSpPr>
          <p:spPr bwMode="ltGray">
            <a:xfrm>
              <a:off x="4907" y="4027"/>
              <a:ext cx="152" cy="161"/>
            </a:xfrm>
            <a:custGeom>
              <a:avLst/>
              <a:gdLst>
                <a:gd name="T0" fmla="*/ 3 w 152"/>
                <a:gd name="T1" fmla="*/ 25 h 161"/>
                <a:gd name="T2" fmla="*/ 34 w 152"/>
                <a:gd name="T3" fmla="*/ 0 h 161"/>
                <a:gd name="T4" fmla="*/ 54 w 152"/>
                <a:gd name="T5" fmla="*/ 0 h 161"/>
                <a:gd name="T6" fmla="*/ 72 w 152"/>
                <a:gd name="T7" fmla="*/ 2 h 161"/>
                <a:gd name="T8" fmla="*/ 85 w 152"/>
                <a:gd name="T9" fmla="*/ 9 h 161"/>
                <a:gd name="T10" fmla="*/ 120 w 152"/>
                <a:gd name="T11" fmla="*/ 29 h 161"/>
                <a:gd name="T12" fmla="*/ 131 w 152"/>
                <a:gd name="T13" fmla="*/ 38 h 161"/>
                <a:gd name="T14" fmla="*/ 139 w 152"/>
                <a:gd name="T15" fmla="*/ 47 h 161"/>
                <a:gd name="T16" fmla="*/ 147 w 152"/>
                <a:gd name="T17" fmla="*/ 75 h 161"/>
                <a:gd name="T18" fmla="*/ 151 w 152"/>
                <a:gd name="T19" fmla="*/ 83 h 161"/>
                <a:gd name="T20" fmla="*/ 147 w 152"/>
                <a:gd name="T21" fmla="*/ 94 h 161"/>
                <a:gd name="T22" fmla="*/ 142 w 152"/>
                <a:gd name="T23" fmla="*/ 104 h 161"/>
                <a:gd name="T24" fmla="*/ 128 w 152"/>
                <a:gd name="T25" fmla="*/ 122 h 161"/>
                <a:gd name="T26" fmla="*/ 116 w 152"/>
                <a:gd name="T27" fmla="*/ 133 h 161"/>
                <a:gd name="T28" fmla="*/ 100 w 152"/>
                <a:gd name="T29" fmla="*/ 145 h 161"/>
                <a:gd name="T30" fmla="*/ 65 w 152"/>
                <a:gd name="T31" fmla="*/ 160 h 161"/>
                <a:gd name="T32" fmla="*/ 82 w 152"/>
                <a:gd name="T33" fmla="*/ 141 h 161"/>
                <a:gd name="T34" fmla="*/ 97 w 152"/>
                <a:gd name="T35" fmla="*/ 124 h 161"/>
                <a:gd name="T36" fmla="*/ 106 w 152"/>
                <a:gd name="T37" fmla="*/ 108 h 161"/>
                <a:gd name="T38" fmla="*/ 102 w 152"/>
                <a:gd name="T39" fmla="*/ 94 h 161"/>
                <a:gd name="T40" fmla="*/ 100 w 152"/>
                <a:gd name="T41" fmla="*/ 83 h 161"/>
                <a:gd name="T42" fmla="*/ 106 w 152"/>
                <a:gd name="T43" fmla="*/ 70 h 161"/>
                <a:gd name="T44" fmla="*/ 108 w 152"/>
                <a:gd name="T45" fmla="*/ 59 h 161"/>
                <a:gd name="T46" fmla="*/ 94 w 152"/>
                <a:gd name="T47" fmla="*/ 38 h 161"/>
                <a:gd name="T48" fmla="*/ 91 w 152"/>
                <a:gd name="T49" fmla="*/ 27 h 161"/>
                <a:gd name="T50" fmla="*/ 79 w 152"/>
                <a:gd name="T51" fmla="*/ 18 h 161"/>
                <a:gd name="T52" fmla="*/ 54 w 152"/>
                <a:gd name="T53" fmla="*/ 6 h 161"/>
                <a:gd name="T54" fmla="*/ 43 w 152"/>
                <a:gd name="T55" fmla="*/ 15 h 161"/>
                <a:gd name="T56" fmla="*/ 0 w 152"/>
                <a:gd name="T57" fmla="*/ 30 h 161"/>
                <a:gd name="T58" fmla="*/ 3 w 152"/>
                <a:gd name="T59" fmla="*/ 2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" h="161">
                  <a:moveTo>
                    <a:pt x="3" y="25"/>
                  </a:moveTo>
                  <a:lnTo>
                    <a:pt x="34" y="0"/>
                  </a:lnTo>
                  <a:lnTo>
                    <a:pt x="54" y="0"/>
                  </a:lnTo>
                  <a:lnTo>
                    <a:pt x="72" y="2"/>
                  </a:lnTo>
                  <a:lnTo>
                    <a:pt x="85" y="9"/>
                  </a:lnTo>
                  <a:lnTo>
                    <a:pt x="120" y="29"/>
                  </a:lnTo>
                  <a:lnTo>
                    <a:pt x="131" y="38"/>
                  </a:lnTo>
                  <a:lnTo>
                    <a:pt x="139" y="47"/>
                  </a:lnTo>
                  <a:lnTo>
                    <a:pt x="147" y="75"/>
                  </a:lnTo>
                  <a:lnTo>
                    <a:pt x="151" y="83"/>
                  </a:lnTo>
                  <a:lnTo>
                    <a:pt x="147" y="94"/>
                  </a:lnTo>
                  <a:lnTo>
                    <a:pt x="142" y="104"/>
                  </a:lnTo>
                  <a:lnTo>
                    <a:pt x="128" y="122"/>
                  </a:lnTo>
                  <a:lnTo>
                    <a:pt x="116" y="133"/>
                  </a:lnTo>
                  <a:lnTo>
                    <a:pt x="100" y="145"/>
                  </a:lnTo>
                  <a:lnTo>
                    <a:pt x="65" y="160"/>
                  </a:lnTo>
                  <a:lnTo>
                    <a:pt x="82" y="141"/>
                  </a:lnTo>
                  <a:lnTo>
                    <a:pt x="97" y="124"/>
                  </a:lnTo>
                  <a:lnTo>
                    <a:pt x="106" y="108"/>
                  </a:lnTo>
                  <a:lnTo>
                    <a:pt x="102" y="94"/>
                  </a:lnTo>
                  <a:lnTo>
                    <a:pt x="100" y="83"/>
                  </a:lnTo>
                  <a:lnTo>
                    <a:pt x="106" y="70"/>
                  </a:lnTo>
                  <a:lnTo>
                    <a:pt x="108" y="59"/>
                  </a:lnTo>
                  <a:lnTo>
                    <a:pt x="94" y="38"/>
                  </a:lnTo>
                  <a:lnTo>
                    <a:pt x="91" y="27"/>
                  </a:lnTo>
                  <a:lnTo>
                    <a:pt x="79" y="18"/>
                  </a:lnTo>
                  <a:lnTo>
                    <a:pt x="54" y="6"/>
                  </a:lnTo>
                  <a:lnTo>
                    <a:pt x="43" y="15"/>
                  </a:lnTo>
                  <a:lnTo>
                    <a:pt x="0" y="30"/>
                  </a:lnTo>
                  <a:lnTo>
                    <a:pt x="3" y="25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05"/>
            <p:cNvSpPr>
              <a:spLocks/>
            </p:cNvSpPr>
            <p:nvPr/>
          </p:nvSpPr>
          <p:spPr bwMode="ltGray">
            <a:xfrm>
              <a:off x="5250" y="3351"/>
              <a:ext cx="288" cy="365"/>
            </a:xfrm>
            <a:custGeom>
              <a:avLst/>
              <a:gdLst>
                <a:gd name="T0" fmla="*/ 270 w 288"/>
                <a:gd name="T1" fmla="*/ 8 h 365"/>
                <a:gd name="T2" fmla="*/ 268 w 288"/>
                <a:gd name="T3" fmla="*/ 0 h 365"/>
                <a:gd name="T4" fmla="*/ 248 w 288"/>
                <a:gd name="T5" fmla="*/ 3 h 365"/>
                <a:gd name="T6" fmla="*/ 236 w 288"/>
                <a:gd name="T7" fmla="*/ 13 h 365"/>
                <a:gd name="T8" fmla="*/ 8 w 288"/>
                <a:gd name="T9" fmla="*/ 79 h 365"/>
                <a:gd name="T10" fmla="*/ 211 w 288"/>
                <a:gd name="T11" fmla="*/ 32 h 365"/>
                <a:gd name="T12" fmla="*/ 213 w 288"/>
                <a:gd name="T13" fmla="*/ 41 h 365"/>
                <a:gd name="T14" fmla="*/ 114 w 288"/>
                <a:gd name="T15" fmla="*/ 98 h 365"/>
                <a:gd name="T16" fmla="*/ 237 w 288"/>
                <a:gd name="T17" fmla="*/ 52 h 365"/>
                <a:gd name="T18" fmla="*/ 222 w 288"/>
                <a:gd name="T19" fmla="*/ 71 h 365"/>
                <a:gd name="T20" fmla="*/ 182 w 288"/>
                <a:gd name="T21" fmla="*/ 102 h 365"/>
                <a:gd name="T22" fmla="*/ 62 w 288"/>
                <a:gd name="T23" fmla="*/ 186 h 365"/>
                <a:gd name="T24" fmla="*/ 67 w 288"/>
                <a:gd name="T25" fmla="*/ 179 h 365"/>
                <a:gd name="T26" fmla="*/ 145 w 288"/>
                <a:gd name="T27" fmla="*/ 127 h 365"/>
                <a:gd name="T28" fmla="*/ 207 w 288"/>
                <a:gd name="T29" fmla="*/ 87 h 365"/>
                <a:gd name="T30" fmla="*/ 236 w 288"/>
                <a:gd name="T31" fmla="*/ 68 h 365"/>
                <a:gd name="T32" fmla="*/ 240 w 288"/>
                <a:gd name="T33" fmla="*/ 74 h 365"/>
                <a:gd name="T34" fmla="*/ 207 w 288"/>
                <a:gd name="T35" fmla="*/ 100 h 365"/>
                <a:gd name="T36" fmla="*/ 158 w 288"/>
                <a:gd name="T37" fmla="*/ 135 h 365"/>
                <a:gd name="T38" fmla="*/ 222 w 288"/>
                <a:gd name="T39" fmla="*/ 87 h 365"/>
                <a:gd name="T40" fmla="*/ 240 w 288"/>
                <a:gd name="T41" fmla="*/ 74 h 365"/>
                <a:gd name="T42" fmla="*/ 243 w 288"/>
                <a:gd name="T43" fmla="*/ 88 h 365"/>
                <a:gd name="T44" fmla="*/ 222 w 288"/>
                <a:gd name="T45" fmla="*/ 112 h 365"/>
                <a:gd name="T46" fmla="*/ 158 w 288"/>
                <a:gd name="T47" fmla="*/ 144 h 365"/>
                <a:gd name="T48" fmla="*/ 105 w 288"/>
                <a:gd name="T49" fmla="*/ 173 h 365"/>
                <a:gd name="T50" fmla="*/ 167 w 288"/>
                <a:gd name="T51" fmla="*/ 144 h 365"/>
                <a:gd name="T52" fmla="*/ 231 w 288"/>
                <a:gd name="T53" fmla="*/ 109 h 365"/>
                <a:gd name="T54" fmla="*/ 228 w 288"/>
                <a:gd name="T55" fmla="*/ 121 h 365"/>
                <a:gd name="T56" fmla="*/ 231 w 288"/>
                <a:gd name="T57" fmla="*/ 141 h 365"/>
                <a:gd name="T58" fmla="*/ 221 w 288"/>
                <a:gd name="T59" fmla="*/ 151 h 365"/>
                <a:gd name="T60" fmla="*/ 169 w 288"/>
                <a:gd name="T61" fmla="*/ 180 h 365"/>
                <a:gd name="T62" fmla="*/ 71 w 288"/>
                <a:gd name="T63" fmla="*/ 227 h 365"/>
                <a:gd name="T64" fmla="*/ 86 w 288"/>
                <a:gd name="T65" fmla="*/ 217 h 365"/>
                <a:gd name="T66" fmla="*/ 207 w 288"/>
                <a:gd name="T67" fmla="*/ 160 h 365"/>
                <a:gd name="T68" fmla="*/ 245 w 288"/>
                <a:gd name="T69" fmla="*/ 135 h 365"/>
                <a:gd name="T70" fmla="*/ 148 w 288"/>
                <a:gd name="T71" fmla="*/ 209 h 365"/>
                <a:gd name="T72" fmla="*/ 244 w 288"/>
                <a:gd name="T73" fmla="*/ 158 h 365"/>
                <a:gd name="T74" fmla="*/ 241 w 288"/>
                <a:gd name="T75" fmla="*/ 178 h 365"/>
                <a:gd name="T76" fmla="*/ 193 w 288"/>
                <a:gd name="T77" fmla="*/ 227 h 365"/>
                <a:gd name="T78" fmla="*/ 111 w 288"/>
                <a:gd name="T79" fmla="*/ 261 h 365"/>
                <a:gd name="T80" fmla="*/ 33 w 288"/>
                <a:gd name="T81" fmla="*/ 293 h 365"/>
                <a:gd name="T82" fmla="*/ 149 w 288"/>
                <a:gd name="T83" fmla="*/ 249 h 365"/>
                <a:gd name="T84" fmla="*/ 197 w 288"/>
                <a:gd name="T85" fmla="*/ 224 h 365"/>
                <a:gd name="T86" fmla="*/ 240 w 288"/>
                <a:gd name="T87" fmla="*/ 186 h 365"/>
                <a:gd name="T88" fmla="*/ 236 w 288"/>
                <a:gd name="T89" fmla="*/ 203 h 365"/>
                <a:gd name="T90" fmla="*/ 233 w 288"/>
                <a:gd name="T91" fmla="*/ 219 h 365"/>
                <a:gd name="T92" fmla="*/ 236 w 288"/>
                <a:gd name="T93" fmla="*/ 236 h 365"/>
                <a:gd name="T94" fmla="*/ 193 w 288"/>
                <a:gd name="T95" fmla="*/ 267 h 365"/>
                <a:gd name="T96" fmla="*/ 113 w 288"/>
                <a:gd name="T97" fmla="*/ 296 h 365"/>
                <a:gd name="T98" fmla="*/ 118 w 288"/>
                <a:gd name="T99" fmla="*/ 294 h 365"/>
                <a:gd name="T100" fmla="*/ 217 w 288"/>
                <a:gd name="T101" fmla="*/ 255 h 365"/>
                <a:gd name="T102" fmla="*/ 212 w 288"/>
                <a:gd name="T103" fmla="*/ 265 h 365"/>
                <a:gd name="T104" fmla="*/ 217 w 288"/>
                <a:gd name="T105" fmla="*/ 270 h 365"/>
                <a:gd name="T106" fmla="*/ 222 w 288"/>
                <a:gd name="T107" fmla="*/ 280 h 365"/>
                <a:gd name="T108" fmla="*/ 173 w 288"/>
                <a:gd name="T109" fmla="*/ 309 h 365"/>
                <a:gd name="T110" fmla="*/ 120 w 288"/>
                <a:gd name="T111" fmla="*/ 315 h 365"/>
                <a:gd name="T112" fmla="*/ 217 w 288"/>
                <a:gd name="T113" fmla="*/ 289 h 365"/>
                <a:gd name="T114" fmla="*/ 212 w 288"/>
                <a:gd name="T115" fmla="*/ 304 h 365"/>
                <a:gd name="T116" fmla="*/ 218 w 288"/>
                <a:gd name="T117" fmla="*/ 312 h 365"/>
                <a:gd name="T118" fmla="*/ 105 w 288"/>
                <a:gd name="T119" fmla="*/ 364 h 365"/>
                <a:gd name="T120" fmla="*/ 212 w 288"/>
                <a:gd name="T121" fmla="*/ 325 h 365"/>
                <a:gd name="T122" fmla="*/ 235 w 288"/>
                <a:gd name="T123" fmla="*/ 311 h 365"/>
                <a:gd name="T124" fmla="*/ 249 w 288"/>
                <a:gd name="T125" fmla="*/ 298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" h="365">
                  <a:moveTo>
                    <a:pt x="266" y="28"/>
                  </a:moveTo>
                  <a:lnTo>
                    <a:pt x="270" y="8"/>
                  </a:lnTo>
                  <a:lnTo>
                    <a:pt x="287" y="6"/>
                  </a:lnTo>
                  <a:lnTo>
                    <a:pt x="268" y="0"/>
                  </a:lnTo>
                  <a:lnTo>
                    <a:pt x="260" y="0"/>
                  </a:lnTo>
                  <a:lnTo>
                    <a:pt x="248" y="3"/>
                  </a:lnTo>
                  <a:lnTo>
                    <a:pt x="247" y="9"/>
                  </a:lnTo>
                  <a:lnTo>
                    <a:pt x="236" y="13"/>
                  </a:lnTo>
                  <a:lnTo>
                    <a:pt x="139" y="65"/>
                  </a:lnTo>
                  <a:lnTo>
                    <a:pt x="8" y="79"/>
                  </a:lnTo>
                  <a:lnTo>
                    <a:pt x="138" y="64"/>
                  </a:lnTo>
                  <a:lnTo>
                    <a:pt x="211" y="32"/>
                  </a:lnTo>
                  <a:lnTo>
                    <a:pt x="236" y="28"/>
                  </a:lnTo>
                  <a:lnTo>
                    <a:pt x="213" y="41"/>
                  </a:lnTo>
                  <a:lnTo>
                    <a:pt x="236" y="42"/>
                  </a:lnTo>
                  <a:lnTo>
                    <a:pt x="114" y="98"/>
                  </a:lnTo>
                  <a:lnTo>
                    <a:pt x="197" y="63"/>
                  </a:lnTo>
                  <a:lnTo>
                    <a:pt x="237" y="52"/>
                  </a:lnTo>
                  <a:lnTo>
                    <a:pt x="236" y="60"/>
                  </a:lnTo>
                  <a:lnTo>
                    <a:pt x="222" y="71"/>
                  </a:lnTo>
                  <a:lnTo>
                    <a:pt x="211" y="81"/>
                  </a:lnTo>
                  <a:lnTo>
                    <a:pt x="182" y="102"/>
                  </a:lnTo>
                  <a:lnTo>
                    <a:pt x="129" y="141"/>
                  </a:lnTo>
                  <a:lnTo>
                    <a:pt x="62" y="186"/>
                  </a:lnTo>
                  <a:lnTo>
                    <a:pt x="9" y="217"/>
                  </a:lnTo>
                  <a:lnTo>
                    <a:pt x="67" y="179"/>
                  </a:lnTo>
                  <a:lnTo>
                    <a:pt x="101" y="156"/>
                  </a:lnTo>
                  <a:lnTo>
                    <a:pt x="145" y="127"/>
                  </a:lnTo>
                  <a:lnTo>
                    <a:pt x="168" y="109"/>
                  </a:lnTo>
                  <a:lnTo>
                    <a:pt x="207" y="87"/>
                  </a:lnTo>
                  <a:lnTo>
                    <a:pt x="222" y="78"/>
                  </a:lnTo>
                  <a:lnTo>
                    <a:pt x="236" y="68"/>
                  </a:lnTo>
                  <a:lnTo>
                    <a:pt x="228" y="70"/>
                  </a:lnTo>
                  <a:lnTo>
                    <a:pt x="240" y="74"/>
                  </a:lnTo>
                  <a:lnTo>
                    <a:pt x="226" y="81"/>
                  </a:lnTo>
                  <a:lnTo>
                    <a:pt x="207" y="100"/>
                  </a:lnTo>
                  <a:lnTo>
                    <a:pt x="185" y="120"/>
                  </a:lnTo>
                  <a:lnTo>
                    <a:pt x="158" y="135"/>
                  </a:lnTo>
                  <a:lnTo>
                    <a:pt x="202" y="102"/>
                  </a:lnTo>
                  <a:lnTo>
                    <a:pt x="222" y="87"/>
                  </a:lnTo>
                  <a:lnTo>
                    <a:pt x="236" y="74"/>
                  </a:lnTo>
                  <a:lnTo>
                    <a:pt x="240" y="74"/>
                  </a:lnTo>
                  <a:lnTo>
                    <a:pt x="230" y="93"/>
                  </a:lnTo>
                  <a:lnTo>
                    <a:pt x="243" y="88"/>
                  </a:lnTo>
                  <a:lnTo>
                    <a:pt x="236" y="100"/>
                  </a:lnTo>
                  <a:lnTo>
                    <a:pt x="222" y="112"/>
                  </a:lnTo>
                  <a:lnTo>
                    <a:pt x="193" y="131"/>
                  </a:lnTo>
                  <a:lnTo>
                    <a:pt x="158" y="144"/>
                  </a:lnTo>
                  <a:lnTo>
                    <a:pt x="129" y="160"/>
                  </a:lnTo>
                  <a:lnTo>
                    <a:pt x="105" y="173"/>
                  </a:lnTo>
                  <a:lnTo>
                    <a:pt x="120" y="167"/>
                  </a:lnTo>
                  <a:lnTo>
                    <a:pt x="167" y="144"/>
                  </a:lnTo>
                  <a:lnTo>
                    <a:pt x="222" y="116"/>
                  </a:lnTo>
                  <a:lnTo>
                    <a:pt x="231" y="109"/>
                  </a:lnTo>
                  <a:lnTo>
                    <a:pt x="240" y="100"/>
                  </a:lnTo>
                  <a:lnTo>
                    <a:pt x="228" y="121"/>
                  </a:lnTo>
                  <a:lnTo>
                    <a:pt x="249" y="113"/>
                  </a:lnTo>
                  <a:lnTo>
                    <a:pt x="231" y="141"/>
                  </a:lnTo>
                  <a:lnTo>
                    <a:pt x="226" y="147"/>
                  </a:lnTo>
                  <a:lnTo>
                    <a:pt x="221" y="151"/>
                  </a:lnTo>
                  <a:lnTo>
                    <a:pt x="196" y="166"/>
                  </a:lnTo>
                  <a:lnTo>
                    <a:pt x="169" y="180"/>
                  </a:lnTo>
                  <a:lnTo>
                    <a:pt x="119" y="205"/>
                  </a:lnTo>
                  <a:lnTo>
                    <a:pt x="71" y="227"/>
                  </a:lnTo>
                  <a:lnTo>
                    <a:pt x="0" y="258"/>
                  </a:lnTo>
                  <a:lnTo>
                    <a:pt x="86" y="217"/>
                  </a:lnTo>
                  <a:lnTo>
                    <a:pt x="173" y="176"/>
                  </a:lnTo>
                  <a:lnTo>
                    <a:pt x="207" y="160"/>
                  </a:lnTo>
                  <a:lnTo>
                    <a:pt x="228" y="143"/>
                  </a:lnTo>
                  <a:lnTo>
                    <a:pt x="245" y="135"/>
                  </a:lnTo>
                  <a:lnTo>
                    <a:pt x="248" y="136"/>
                  </a:lnTo>
                  <a:lnTo>
                    <a:pt x="148" y="209"/>
                  </a:lnTo>
                  <a:lnTo>
                    <a:pt x="225" y="159"/>
                  </a:lnTo>
                  <a:lnTo>
                    <a:pt x="244" y="158"/>
                  </a:lnTo>
                  <a:lnTo>
                    <a:pt x="222" y="184"/>
                  </a:lnTo>
                  <a:lnTo>
                    <a:pt x="241" y="178"/>
                  </a:lnTo>
                  <a:lnTo>
                    <a:pt x="212" y="208"/>
                  </a:lnTo>
                  <a:lnTo>
                    <a:pt x="193" y="227"/>
                  </a:lnTo>
                  <a:lnTo>
                    <a:pt x="158" y="242"/>
                  </a:lnTo>
                  <a:lnTo>
                    <a:pt x="111" y="261"/>
                  </a:lnTo>
                  <a:lnTo>
                    <a:pt x="67" y="280"/>
                  </a:lnTo>
                  <a:lnTo>
                    <a:pt x="33" y="293"/>
                  </a:lnTo>
                  <a:lnTo>
                    <a:pt x="9" y="299"/>
                  </a:lnTo>
                  <a:lnTo>
                    <a:pt x="149" y="249"/>
                  </a:lnTo>
                  <a:lnTo>
                    <a:pt x="181" y="234"/>
                  </a:lnTo>
                  <a:lnTo>
                    <a:pt x="197" y="224"/>
                  </a:lnTo>
                  <a:lnTo>
                    <a:pt x="219" y="205"/>
                  </a:lnTo>
                  <a:lnTo>
                    <a:pt x="240" y="186"/>
                  </a:lnTo>
                  <a:lnTo>
                    <a:pt x="218" y="212"/>
                  </a:lnTo>
                  <a:lnTo>
                    <a:pt x="236" y="203"/>
                  </a:lnTo>
                  <a:lnTo>
                    <a:pt x="217" y="224"/>
                  </a:lnTo>
                  <a:lnTo>
                    <a:pt x="233" y="219"/>
                  </a:lnTo>
                  <a:lnTo>
                    <a:pt x="215" y="244"/>
                  </a:lnTo>
                  <a:lnTo>
                    <a:pt x="236" y="236"/>
                  </a:lnTo>
                  <a:lnTo>
                    <a:pt x="217" y="249"/>
                  </a:lnTo>
                  <a:lnTo>
                    <a:pt x="193" y="267"/>
                  </a:lnTo>
                  <a:lnTo>
                    <a:pt x="173" y="273"/>
                  </a:lnTo>
                  <a:lnTo>
                    <a:pt x="113" y="296"/>
                  </a:lnTo>
                  <a:lnTo>
                    <a:pt x="58" y="309"/>
                  </a:lnTo>
                  <a:lnTo>
                    <a:pt x="118" y="294"/>
                  </a:lnTo>
                  <a:lnTo>
                    <a:pt x="168" y="274"/>
                  </a:lnTo>
                  <a:lnTo>
                    <a:pt x="217" y="255"/>
                  </a:lnTo>
                  <a:lnTo>
                    <a:pt x="231" y="246"/>
                  </a:lnTo>
                  <a:lnTo>
                    <a:pt x="212" y="265"/>
                  </a:lnTo>
                  <a:lnTo>
                    <a:pt x="226" y="261"/>
                  </a:lnTo>
                  <a:lnTo>
                    <a:pt x="217" y="270"/>
                  </a:lnTo>
                  <a:lnTo>
                    <a:pt x="212" y="284"/>
                  </a:lnTo>
                  <a:lnTo>
                    <a:pt x="222" y="280"/>
                  </a:lnTo>
                  <a:lnTo>
                    <a:pt x="209" y="291"/>
                  </a:lnTo>
                  <a:lnTo>
                    <a:pt x="173" y="309"/>
                  </a:lnTo>
                  <a:lnTo>
                    <a:pt x="149" y="312"/>
                  </a:lnTo>
                  <a:lnTo>
                    <a:pt x="120" y="315"/>
                  </a:lnTo>
                  <a:lnTo>
                    <a:pt x="178" y="306"/>
                  </a:lnTo>
                  <a:lnTo>
                    <a:pt x="217" y="289"/>
                  </a:lnTo>
                  <a:lnTo>
                    <a:pt x="226" y="277"/>
                  </a:lnTo>
                  <a:lnTo>
                    <a:pt x="212" y="304"/>
                  </a:lnTo>
                  <a:lnTo>
                    <a:pt x="228" y="298"/>
                  </a:lnTo>
                  <a:lnTo>
                    <a:pt x="218" y="312"/>
                  </a:lnTo>
                  <a:lnTo>
                    <a:pt x="202" y="332"/>
                  </a:lnTo>
                  <a:lnTo>
                    <a:pt x="105" y="364"/>
                  </a:lnTo>
                  <a:lnTo>
                    <a:pt x="203" y="335"/>
                  </a:lnTo>
                  <a:lnTo>
                    <a:pt x="212" y="325"/>
                  </a:lnTo>
                  <a:lnTo>
                    <a:pt x="218" y="318"/>
                  </a:lnTo>
                  <a:lnTo>
                    <a:pt x="235" y="311"/>
                  </a:lnTo>
                  <a:lnTo>
                    <a:pt x="245" y="326"/>
                  </a:lnTo>
                  <a:lnTo>
                    <a:pt x="249" y="298"/>
                  </a:lnTo>
                  <a:lnTo>
                    <a:pt x="266" y="28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06"/>
            <p:cNvSpPr>
              <a:spLocks/>
            </p:cNvSpPr>
            <p:nvPr/>
          </p:nvSpPr>
          <p:spPr bwMode="ltGray">
            <a:xfrm>
              <a:off x="4803" y="3748"/>
              <a:ext cx="255" cy="271"/>
            </a:xfrm>
            <a:custGeom>
              <a:avLst/>
              <a:gdLst>
                <a:gd name="T0" fmla="*/ 116 w 255"/>
                <a:gd name="T1" fmla="*/ 7 h 271"/>
                <a:gd name="T2" fmla="*/ 18 w 255"/>
                <a:gd name="T3" fmla="*/ 12 h 271"/>
                <a:gd name="T4" fmla="*/ 108 w 255"/>
                <a:gd name="T5" fmla="*/ 12 h 271"/>
                <a:gd name="T6" fmla="*/ 94 w 255"/>
                <a:gd name="T7" fmla="*/ 23 h 271"/>
                <a:gd name="T8" fmla="*/ 94 w 255"/>
                <a:gd name="T9" fmla="*/ 28 h 271"/>
                <a:gd name="T10" fmla="*/ 50 w 255"/>
                <a:gd name="T11" fmla="*/ 40 h 271"/>
                <a:gd name="T12" fmla="*/ 83 w 255"/>
                <a:gd name="T13" fmla="*/ 36 h 271"/>
                <a:gd name="T14" fmla="*/ 83 w 255"/>
                <a:gd name="T15" fmla="*/ 42 h 271"/>
                <a:gd name="T16" fmla="*/ 90 w 255"/>
                <a:gd name="T17" fmla="*/ 45 h 271"/>
                <a:gd name="T18" fmla="*/ 10 w 255"/>
                <a:gd name="T19" fmla="*/ 73 h 271"/>
                <a:gd name="T20" fmla="*/ 86 w 255"/>
                <a:gd name="T21" fmla="*/ 59 h 271"/>
                <a:gd name="T22" fmla="*/ 68 w 255"/>
                <a:gd name="T23" fmla="*/ 78 h 271"/>
                <a:gd name="T24" fmla="*/ 10 w 255"/>
                <a:gd name="T25" fmla="*/ 90 h 271"/>
                <a:gd name="T26" fmla="*/ 72 w 255"/>
                <a:gd name="T27" fmla="*/ 80 h 271"/>
                <a:gd name="T28" fmla="*/ 25 w 255"/>
                <a:gd name="T29" fmla="*/ 102 h 271"/>
                <a:gd name="T30" fmla="*/ 53 w 255"/>
                <a:gd name="T31" fmla="*/ 92 h 271"/>
                <a:gd name="T32" fmla="*/ 72 w 255"/>
                <a:gd name="T33" fmla="*/ 90 h 271"/>
                <a:gd name="T34" fmla="*/ 72 w 255"/>
                <a:gd name="T35" fmla="*/ 97 h 271"/>
                <a:gd name="T36" fmla="*/ 61 w 255"/>
                <a:gd name="T37" fmla="*/ 111 h 271"/>
                <a:gd name="T38" fmla="*/ 6 w 255"/>
                <a:gd name="T39" fmla="*/ 127 h 271"/>
                <a:gd name="T40" fmla="*/ 68 w 255"/>
                <a:gd name="T41" fmla="*/ 113 h 271"/>
                <a:gd name="T42" fmla="*/ 57 w 255"/>
                <a:gd name="T43" fmla="*/ 132 h 271"/>
                <a:gd name="T44" fmla="*/ 43 w 255"/>
                <a:gd name="T45" fmla="*/ 144 h 271"/>
                <a:gd name="T46" fmla="*/ 50 w 255"/>
                <a:gd name="T47" fmla="*/ 144 h 271"/>
                <a:gd name="T48" fmla="*/ 50 w 255"/>
                <a:gd name="T49" fmla="*/ 151 h 271"/>
                <a:gd name="T50" fmla="*/ 10 w 255"/>
                <a:gd name="T51" fmla="*/ 168 h 271"/>
                <a:gd name="T52" fmla="*/ 43 w 255"/>
                <a:gd name="T53" fmla="*/ 165 h 271"/>
                <a:gd name="T54" fmla="*/ 43 w 255"/>
                <a:gd name="T55" fmla="*/ 168 h 271"/>
                <a:gd name="T56" fmla="*/ 47 w 255"/>
                <a:gd name="T57" fmla="*/ 175 h 271"/>
                <a:gd name="T58" fmla="*/ 38 w 255"/>
                <a:gd name="T59" fmla="*/ 189 h 271"/>
                <a:gd name="T60" fmla="*/ 47 w 255"/>
                <a:gd name="T61" fmla="*/ 196 h 271"/>
                <a:gd name="T62" fmla="*/ 50 w 255"/>
                <a:gd name="T63" fmla="*/ 227 h 271"/>
                <a:gd name="T64" fmla="*/ 57 w 255"/>
                <a:gd name="T65" fmla="*/ 189 h 271"/>
                <a:gd name="T66" fmla="*/ 119 w 255"/>
                <a:gd name="T67" fmla="*/ 270 h 271"/>
                <a:gd name="T68" fmla="*/ 83 w 255"/>
                <a:gd name="T69" fmla="*/ 175 h 271"/>
                <a:gd name="T70" fmla="*/ 83 w 255"/>
                <a:gd name="T71" fmla="*/ 173 h 271"/>
                <a:gd name="T72" fmla="*/ 86 w 255"/>
                <a:gd name="T73" fmla="*/ 165 h 271"/>
                <a:gd name="T74" fmla="*/ 137 w 255"/>
                <a:gd name="T75" fmla="*/ 213 h 271"/>
                <a:gd name="T76" fmla="*/ 104 w 255"/>
                <a:gd name="T77" fmla="*/ 187 h 271"/>
                <a:gd name="T78" fmla="*/ 94 w 255"/>
                <a:gd name="T79" fmla="*/ 144 h 271"/>
                <a:gd name="T80" fmla="*/ 97 w 255"/>
                <a:gd name="T81" fmla="*/ 132 h 271"/>
                <a:gd name="T82" fmla="*/ 116 w 255"/>
                <a:gd name="T83" fmla="*/ 161 h 271"/>
                <a:gd name="T84" fmla="*/ 104 w 255"/>
                <a:gd name="T85" fmla="*/ 118 h 271"/>
                <a:gd name="T86" fmla="*/ 123 w 255"/>
                <a:gd name="T87" fmla="*/ 111 h 271"/>
                <a:gd name="T88" fmla="*/ 137 w 255"/>
                <a:gd name="T89" fmla="*/ 140 h 271"/>
                <a:gd name="T90" fmla="*/ 119 w 255"/>
                <a:gd name="T91" fmla="*/ 90 h 271"/>
                <a:gd name="T92" fmla="*/ 123 w 255"/>
                <a:gd name="T93" fmla="*/ 85 h 271"/>
                <a:gd name="T94" fmla="*/ 127 w 255"/>
                <a:gd name="T95" fmla="*/ 61 h 271"/>
                <a:gd name="T96" fmla="*/ 144 w 255"/>
                <a:gd name="T97" fmla="*/ 64 h 271"/>
                <a:gd name="T98" fmla="*/ 210 w 255"/>
                <a:gd name="T99" fmla="*/ 125 h 271"/>
                <a:gd name="T100" fmla="*/ 163 w 255"/>
                <a:gd name="T101" fmla="*/ 90 h 271"/>
                <a:gd name="T102" fmla="*/ 137 w 255"/>
                <a:gd name="T103" fmla="*/ 40 h 271"/>
                <a:gd name="T104" fmla="*/ 144 w 255"/>
                <a:gd name="T105" fmla="*/ 31 h 271"/>
                <a:gd name="T106" fmla="*/ 177 w 255"/>
                <a:gd name="T107" fmla="*/ 59 h 271"/>
                <a:gd name="T108" fmla="*/ 170 w 255"/>
                <a:gd name="T109" fmla="*/ 56 h 271"/>
                <a:gd name="T110" fmla="*/ 155 w 255"/>
                <a:gd name="T111" fmla="*/ 18 h 271"/>
                <a:gd name="T112" fmla="*/ 195 w 255"/>
                <a:gd name="T113" fmla="*/ 56 h 271"/>
                <a:gd name="T114" fmla="*/ 169 w 255"/>
                <a:gd name="T115" fmla="*/ 37 h 271"/>
                <a:gd name="T116" fmla="*/ 149 w 255"/>
                <a:gd name="T117" fmla="*/ 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5" h="271">
                  <a:moveTo>
                    <a:pt x="143" y="3"/>
                  </a:moveTo>
                  <a:lnTo>
                    <a:pt x="127" y="0"/>
                  </a:lnTo>
                  <a:lnTo>
                    <a:pt x="116" y="7"/>
                  </a:lnTo>
                  <a:lnTo>
                    <a:pt x="104" y="9"/>
                  </a:lnTo>
                  <a:lnTo>
                    <a:pt x="79" y="12"/>
                  </a:lnTo>
                  <a:lnTo>
                    <a:pt x="18" y="12"/>
                  </a:lnTo>
                  <a:lnTo>
                    <a:pt x="79" y="14"/>
                  </a:lnTo>
                  <a:lnTo>
                    <a:pt x="97" y="9"/>
                  </a:lnTo>
                  <a:lnTo>
                    <a:pt x="108" y="12"/>
                  </a:lnTo>
                  <a:lnTo>
                    <a:pt x="94" y="16"/>
                  </a:lnTo>
                  <a:lnTo>
                    <a:pt x="104" y="16"/>
                  </a:lnTo>
                  <a:lnTo>
                    <a:pt x="94" y="23"/>
                  </a:lnTo>
                  <a:lnTo>
                    <a:pt x="14" y="64"/>
                  </a:lnTo>
                  <a:lnTo>
                    <a:pt x="97" y="23"/>
                  </a:lnTo>
                  <a:lnTo>
                    <a:pt x="94" y="28"/>
                  </a:lnTo>
                  <a:lnTo>
                    <a:pt x="83" y="36"/>
                  </a:lnTo>
                  <a:lnTo>
                    <a:pt x="72" y="37"/>
                  </a:lnTo>
                  <a:lnTo>
                    <a:pt x="50" y="40"/>
                  </a:lnTo>
                  <a:lnTo>
                    <a:pt x="14" y="36"/>
                  </a:lnTo>
                  <a:lnTo>
                    <a:pt x="72" y="40"/>
                  </a:lnTo>
                  <a:lnTo>
                    <a:pt x="83" y="36"/>
                  </a:lnTo>
                  <a:lnTo>
                    <a:pt x="94" y="33"/>
                  </a:lnTo>
                  <a:lnTo>
                    <a:pt x="90" y="40"/>
                  </a:lnTo>
                  <a:lnTo>
                    <a:pt x="83" y="42"/>
                  </a:lnTo>
                  <a:lnTo>
                    <a:pt x="10" y="66"/>
                  </a:lnTo>
                  <a:lnTo>
                    <a:pt x="83" y="45"/>
                  </a:lnTo>
                  <a:lnTo>
                    <a:pt x="90" y="45"/>
                  </a:lnTo>
                  <a:lnTo>
                    <a:pt x="83" y="52"/>
                  </a:lnTo>
                  <a:lnTo>
                    <a:pt x="72" y="59"/>
                  </a:lnTo>
                  <a:lnTo>
                    <a:pt x="10" y="73"/>
                  </a:lnTo>
                  <a:lnTo>
                    <a:pt x="79" y="56"/>
                  </a:lnTo>
                  <a:lnTo>
                    <a:pt x="83" y="56"/>
                  </a:lnTo>
                  <a:lnTo>
                    <a:pt x="86" y="59"/>
                  </a:lnTo>
                  <a:lnTo>
                    <a:pt x="72" y="68"/>
                  </a:lnTo>
                  <a:lnTo>
                    <a:pt x="86" y="66"/>
                  </a:lnTo>
                  <a:lnTo>
                    <a:pt x="68" y="78"/>
                  </a:lnTo>
                  <a:lnTo>
                    <a:pt x="53" y="85"/>
                  </a:lnTo>
                  <a:lnTo>
                    <a:pt x="25" y="90"/>
                  </a:lnTo>
                  <a:lnTo>
                    <a:pt x="10" y="90"/>
                  </a:lnTo>
                  <a:lnTo>
                    <a:pt x="35" y="88"/>
                  </a:lnTo>
                  <a:lnTo>
                    <a:pt x="65" y="82"/>
                  </a:lnTo>
                  <a:lnTo>
                    <a:pt x="72" y="80"/>
                  </a:lnTo>
                  <a:lnTo>
                    <a:pt x="65" y="88"/>
                  </a:lnTo>
                  <a:lnTo>
                    <a:pt x="50" y="97"/>
                  </a:lnTo>
                  <a:lnTo>
                    <a:pt x="25" y="102"/>
                  </a:lnTo>
                  <a:lnTo>
                    <a:pt x="0" y="106"/>
                  </a:lnTo>
                  <a:lnTo>
                    <a:pt x="32" y="99"/>
                  </a:lnTo>
                  <a:lnTo>
                    <a:pt x="53" y="92"/>
                  </a:lnTo>
                  <a:lnTo>
                    <a:pt x="72" y="85"/>
                  </a:lnTo>
                  <a:lnTo>
                    <a:pt x="75" y="82"/>
                  </a:lnTo>
                  <a:lnTo>
                    <a:pt x="72" y="90"/>
                  </a:lnTo>
                  <a:lnTo>
                    <a:pt x="79" y="88"/>
                  </a:lnTo>
                  <a:lnTo>
                    <a:pt x="86" y="90"/>
                  </a:lnTo>
                  <a:lnTo>
                    <a:pt x="72" y="97"/>
                  </a:lnTo>
                  <a:lnTo>
                    <a:pt x="72" y="102"/>
                  </a:lnTo>
                  <a:lnTo>
                    <a:pt x="53" y="111"/>
                  </a:lnTo>
                  <a:lnTo>
                    <a:pt x="61" y="111"/>
                  </a:lnTo>
                  <a:lnTo>
                    <a:pt x="53" y="116"/>
                  </a:lnTo>
                  <a:lnTo>
                    <a:pt x="28" y="125"/>
                  </a:lnTo>
                  <a:lnTo>
                    <a:pt x="6" y="127"/>
                  </a:lnTo>
                  <a:lnTo>
                    <a:pt x="38" y="123"/>
                  </a:lnTo>
                  <a:lnTo>
                    <a:pt x="57" y="116"/>
                  </a:lnTo>
                  <a:lnTo>
                    <a:pt x="68" y="113"/>
                  </a:lnTo>
                  <a:lnTo>
                    <a:pt x="68" y="120"/>
                  </a:lnTo>
                  <a:lnTo>
                    <a:pt x="68" y="123"/>
                  </a:lnTo>
                  <a:lnTo>
                    <a:pt x="57" y="132"/>
                  </a:lnTo>
                  <a:lnTo>
                    <a:pt x="47" y="140"/>
                  </a:lnTo>
                  <a:lnTo>
                    <a:pt x="53" y="140"/>
                  </a:lnTo>
                  <a:lnTo>
                    <a:pt x="43" y="144"/>
                  </a:lnTo>
                  <a:lnTo>
                    <a:pt x="6" y="156"/>
                  </a:lnTo>
                  <a:lnTo>
                    <a:pt x="32" y="149"/>
                  </a:lnTo>
                  <a:lnTo>
                    <a:pt x="50" y="144"/>
                  </a:lnTo>
                  <a:lnTo>
                    <a:pt x="50" y="151"/>
                  </a:lnTo>
                  <a:lnTo>
                    <a:pt x="38" y="153"/>
                  </a:lnTo>
                  <a:lnTo>
                    <a:pt x="50" y="151"/>
                  </a:lnTo>
                  <a:lnTo>
                    <a:pt x="50" y="156"/>
                  </a:lnTo>
                  <a:lnTo>
                    <a:pt x="43" y="161"/>
                  </a:lnTo>
                  <a:lnTo>
                    <a:pt x="10" y="168"/>
                  </a:lnTo>
                  <a:lnTo>
                    <a:pt x="38" y="161"/>
                  </a:lnTo>
                  <a:lnTo>
                    <a:pt x="38" y="163"/>
                  </a:lnTo>
                  <a:lnTo>
                    <a:pt x="43" y="165"/>
                  </a:lnTo>
                  <a:lnTo>
                    <a:pt x="10" y="182"/>
                  </a:lnTo>
                  <a:lnTo>
                    <a:pt x="35" y="170"/>
                  </a:lnTo>
                  <a:lnTo>
                    <a:pt x="43" y="168"/>
                  </a:lnTo>
                  <a:lnTo>
                    <a:pt x="47" y="173"/>
                  </a:lnTo>
                  <a:lnTo>
                    <a:pt x="38" y="177"/>
                  </a:lnTo>
                  <a:lnTo>
                    <a:pt x="47" y="175"/>
                  </a:lnTo>
                  <a:lnTo>
                    <a:pt x="38" y="189"/>
                  </a:lnTo>
                  <a:lnTo>
                    <a:pt x="6" y="205"/>
                  </a:lnTo>
                  <a:lnTo>
                    <a:pt x="38" y="189"/>
                  </a:lnTo>
                  <a:lnTo>
                    <a:pt x="35" y="196"/>
                  </a:lnTo>
                  <a:lnTo>
                    <a:pt x="47" y="189"/>
                  </a:lnTo>
                  <a:lnTo>
                    <a:pt x="47" y="196"/>
                  </a:lnTo>
                  <a:lnTo>
                    <a:pt x="50" y="229"/>
                  </a:lnTo>
                  <a:lnTo>
                    <a:pt x="83" y="270"/>
                  </a:lnTo>
                  <a:lnTo>
                    <a:pt x="50" y="227"/>
                  </a:lnTo>
                  <a:lnTo>
                    <a:pt x="50" y="211"/>
                  </a:lnTo>
                  <a:lnTo>
                    <a:pt x="53" y="198"/>
                  </a:lnTo>
                  <a:lnTo>
                    <a:pt x="57" y="189"/>
                  </a:lnTo>
                  <a:lnTo>
                    <a:pt x="65" y="173"/>
                  </a:lnTo>
                  <a:lnTo>
                    <a:pt x="72" y="180"/>
                  </a:lnTo>
                  <a:lnTo>
                    <a:pt x="119" y="270"/>
                  </a:lnTo>
                  <a:lnTo>
                    <a:pt x="75" y="180"/>
                  </a:lnTo>
                  <a:lnTo>
                    <a:pt x="75" y="170"/>
                  </a:lnTo>
                  <a:lnTo>
                    <a:pt x="83" y="175"/>
                  </a:lnTo>
                  <a:lnTo>
                    <a:pt x="90" y="263"/>
                  </a:lnTo>
                  <a:lnTo>
                    <a:pt x="86" y="187"/>
                  </a:lnTo>
                  <a:lnTo>
                    <a:pt x="83" y="173"/>
                  </a:lnTo>
                  <a:lnTo>
                    <a:pt x="79" y="168"/>
                  </a:lnTo>
                  <a:lnTo>
                    <a:pt x="83" y="156"/>
                  </a:lnTo>
                  <a:lnTo>
                    <a:pt x="86" y="165"/>
                  </a:lnTo>
                  <a:lnTo>
                    <a:pt x="97" y="184"/>
                  </a:lnTo>
                  <a:lnTo>
                    <a:pt x="108" y="196"/>
                  </a:lnTo>
                  <a:lnTo>
                    <a:pt x="137" y="213"/>
                  </a:lnTo>
                  <a:lnTo>
                    <a:pt x="199" y="244"/>
                  </a:lnTo>
                  <a:lnTo>
                    <a:pt x="119" y="198"/>
                  </a:lnTo>
                  <a:lnTo>
                    <a:pt x="104" y="187"/>
                  </a:lnTo>
                  <a:lnTo>
                    <a:pt x="97" y="180"/>
                  </a:lnTo>
                  <a:lnTo>
                    <a:pt x="90" y="170"/>
                  </a:lnTo>
                  <a:lnTo>
                    <a:pt x="94" y="144"/>
                  </a:lnTo>
                  <a:lnTo>
                    <a:pt x="97" y="151"/>
                  </a:lnTo>
                  <a:lnTo>
                    <a:pt x="97" y="137"/>
                  </a:lnTo>
                  <a:lnTo>
                    <a:pt x="97" y="132"/>
                  </a:lnTo>
                  <a:lnTo>
                    <a:pt x="104" y="144"/>
                  </a:lnTo>
                  <a:lnTo>
                    <a:pt x="174" y="232"/>
                  </a:lnTo>
                  <a:lnTo>
                    <a:pt x="116" y="161"/>
                  </a:lnTo>
                  <a:lnTo>
                    <a:pt x="108" y="153"/>
                  </a:lnTo>
                  <a:lnTo>
                    <a:pt x="104" y="144"/>
                  </a:lnTo>
                  <a:lnTo>
                    <a:pt x="104" y="118"/>
                  </a:lnTo>
                  <a:lnTo>
                    <a:pt x="108" y="120"/>
                  </a:lnTo>
                  <a:lnTo>
                    <a:pt x="112" y="106"/>
                  </a:lnTo>
                  <a:lnTo>
                    <a:pt x="123" y="111"/>
                  </a:lnTo>
                  <a:lnTo>
                    <a:pt x="177" y="208"/>
                  </a:lnTo>
                  <a:lnTo>
                    <a:pt x="148" y="161"/>
                  </a:lnTo>
                  <a:lnTo>
                    <a:pt x="137" y="140"/>
                  </a:lnTo>
                  <a:lnTo>
                    <a:pt x="123" y="120"/>
                  </a:lnTo>
                  <a:lnTo>
                    <a:pt x="123" y="108"/>
                  </a:lnTo>
                  <a:lnTo>
                    <a:pt x="119" y="90"/>
                  </a:lnTo>
                  <a:lnTo>
                    <a:pt x="127" y="92"/>
                  </a:lnTo>
                  <a:lnTo>
                    <a:pt x="155" y="189"/>
                  </a:lnTo>
                  <a:lnTo>
                    <a:pt x="123" y="85"/>
                  </a:lnTo>
                  <a:lnTo>
                    <a:pt x="123" y="75"/>
                  </a:lnTo>
                  <a:lnTo>
                    <a:pt x="127" y="82"/>
                  </a:lnTo>
                  <a:lnTo>
                    <a:pt x="127" y="61"/>
                  </a:lnTo>
                  <a:lnTo>
                    <a:pt x="133" y="68"/>
                  </a:lnTo>
                  <a:lnTo>
                    <a:pt x="133" y="56"/>
                  </a:lnTo>
                  <a:lnTo>
                    <a:pt x="144" y="64"/>
                  </a:lnTo>
                  <a:lnTo>
                    <a:pt x="159" y="88"/>
                  </a:lnTo>
                  <a:lnTo>
                    <a:pt x="177" y="102"/>
                  </a:lnTo>
                  <a:lnTo>
                    <a:pt x="210" y="125"/>
                  </a:lnTo>
                  <a:lnTo>
                    <a:pt x="228" y="146"/>
                  </a:lnTo>
                  <a:lnTo>
                    <a:pt x="177" y="102"/>
                  </a:lnTo>
                  <a:lnTo>
                    <a:pt x="163" y="90"/>
                  </a:lnTo>
                  <a:lnTo>
                    <a:pt x="148" y="73"/>
                  </a:lnTo>
                  <a:lnTo>
                    <a:pt x="144" y="61"/>
                  </a:lnTo>
                  <a:lnTo>
                    <a:pt x="137" y="40"/>
                  </a:lnTo>
                  <a:lnTo>
                    <a:pt x="141" y="42"/>
                  </a:lnTo>
                  <a:lnTo>
                    <a:pt x="148" y="40"/>
                  </a:lnTo>
                  <a:lnTo>
                    <a:pt x="144" y="31"/>
                  </a:lnTo>
                  <a:lnTo>
                    <a:pt x="151" y="40"/>
                  </a:lnTo>
                  <a:lnTo>
                    <a:pt x="159" y="49"/>
                  </a:lnTo>
                  <a:lnTo>
                    <a:pt x="177" y="59"/>
                  </a:lnTo>
                  <a:lnTo>
                    <a:pt x="203" y="68"/>
                  </a:lnTo>
                  <a:lnTo>
                    <a:pt x="254" y="92"/>
                  </a:lnTo>
                  <a:lnTo>
                    <a:pt x="170" y="56"/>
                  </a:lnTo>
                  <a:lnTo>
                    <a:pt x="159" y="47"/>
                  </a:lnTo>
                  <a:lnTo>
                    <a:pt x="155" y="42"/>
                  </a:lnTo>
                  <a:lnTo>
                    <a:pt x="155" y="18"/>
                  </a:lnTo>
                  <a:lnTo>
                    <a:pt x="163" y="26"/>
                  </a:lnTo>
                  <a:lnTo>
                    <a:pt x="174" y="37"/>
                  </a:lnTo>
                  <a:lnTo>
                    <a:pt x="195" y="56"/>
                  </a:lnTo>
                  <a:lnTo>
                    <a:pt x="225" y="75"/>
                  </a:lnTo>
                  <a:lnTo>
                    <a:pt x="231" y="85"/>
                  </a:lnTo>
                  <a:lnTo>
                    <a:pt x="169" y="37"/>
                  </a:lnTo>
                  <a:lnTo>
                    <a:pt x="163" y="21"/>
                  </a:lnTo>
                  <a:lnTo>
                    <a:pt x="166" y="9"/>
                  </a:lnTo>
                  <a:lnTo>
                    <a:pt x="149" y="2"/>
                  </a:lnTo>
                  <a:lnTo>
                    <a:pt x="143" y="3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07"/>
            <p:cNvSpPr>
              <a:spLocks/>
            </p:cNvSpPr>
            <p:nvPr/>
          </p:nvSpPr>
          <p:spPr bwMode="ltGray">
            <a:xfrm>
              <a:off x="4977" y="3785"/>
              <a:ext cx="212" cy="258"/>
            </a:xfrm>
            <a:custGeom>
              <a:avLst/>
              <a:gdLst>
                <a:gd name="T0" fmla="*/ 208 w 212"/>
                <a:gd name="T1" fmla="*/ 39 h 258"/>
                <a:gd name="T2" fmla="*/ 192 w 212"/>
                <a:gd name="T3" fmla="*/ 23 h 258"/>
                <a:gd name="T4" fmla="*/ 186 w 212"/>
                <a:gd name="T5" fmla="*/ 16 h 258"/>
                <a:gd name="T6" fmla="*/ 170 w 212"/>
                <a:gd name="T7" fmla="*/ 10 h 258"/>
                <a:gd name="T8" fmla="*/ 156 w 212"/>
                <a:gd name="T9" fmla="*/ 5 h 258"/>
                <a:gd name="T10" fmla="*/ 136 w 212"/>
                <a:gd name="T11" fmla="*/ 0 h 258"/>
                <a:gd name="T12" fmla="*/ 119 w 212"/>
                <a:gd name="T13" fmla="*/ 0 h 258"/>
                <a:gd name="T14" fmla="*/ 104 w 212"/>
                <a:gd name="T15" fmla="*/ 2 h 258"/>
                <a:gd name="T16" fmla="*/ 86 w 212"/>
                <a:gd name="T17" fmla="*/ 4 h 258"/>
                <a:gd name="T18" fmla="*/ 66 w 212"/>
                <a:gd name="T19" fmla="*/ 9 h 258"/>
                <a:gd name="T20" fmla="*/ 54 w 212"/>
                <a:gd name="T21" fmla="*/ 19 h 258"/>
                <a:gd name="T22" fmla="*/ 42 w 212"/>
                <a:gd name="T23" fmla="*/ 33 h 258"/>
                <a:gd name="T24" fmla="*/ 29 w 212"/>
                <a:gd name="T25" fmla="*/ 43 h 258"/>
                <a:gd name="T26" fmla="*/ 19 w 212"/>
                <a:gd name="T27" fmla="*/ 54 h 258"/>
                <a:gd name="T28" fmla="*/ 8 w 212"/>
                <a:gd name="T29" fmla="*/ 69 h 258"/>
                <a:gd name="T30" fmla="*/ 0 w 212"/>
                <a:gd name="T31" fmla="*/ 99 h 258"/>
                <a:gd name="T32" fmla="*/ 2 w 212"/>
                <a:gd name="T33" fmla="*/ 123 h 258"/>
                <a:gd name="T34" fmla="*/ 12 w 212"/>
                <a:gd name="T35" fmla="*/ 157 h 258"/>
                <a:gd name="T36" fmla="*/ 29 w 212"/>
                <a:gd name="T37" fmla="*/ 186 h 258"/>
                <a:gd name="T38" fmla="*/ 66 w 212"/>
                <a:gd name="T39" fmla="*/ 257 h 258"/>
                <a:gd name="T40" fmla="*/ 52 w 212"/>
                <a:gd name="T41" fmla="*/ 181 h 258"/>
                <a:gd name="T42" fmla="*/ 44 w 212"/>
                <a:gd name="T43" fmla="*/ 156 h 258"/>
                <a:gd name="T44" fmla="*/ 39 w 212"/>
                <a:gd name="T45" fmla="*/ 133 h 258"/>
                <a:gd name="T46" fmla="*/ 37 w 212"/>
                <a:gd name="T47" fmla="*/ 109 h 258"/>
                <a:gd name="T48" fmla="*/ 42 w 212"/>
                <a:gd name="T49" fmla="*/ 81 h 258"/>
                <a:gd name="T50" fmla="*/ 46 w 212"/>
                <a:gd name="T51" fmla="*/ 61 h 258"/>
                <a:gd name="T52" fmla="*/ 56 w 212"/>
                <a:gd name="T53" fmla="*/ 35 h 258"/>
                <a:gd name="T54" fmla="*/ 72 w 212"/>
                <a:gd name="T55" fmla="*/ 23 h 258"/>
                <a:gd name="T56" fmla="*/ 92 w 212"/>
                <a:gd name="T57" fmla="*/ 18 h 258"/>
                <a:gd name="T58" fmla="*/ 144 w 212"/>
                <a:gd name="T59" fmla="*/ 15 h 258"/>
                <a:gd name="T60" fmla="*/ 176 w 212"/>
                <a:gd name="T61" fmla="*/ 23 h 258"/>
                <a:gd name="T62" fmla="*/ 211 w 212"/>
                <a:gd name="T63" fmla="*/ 42 h 258"/>
                <a:gd name="T64" fmla="*/ 208 w 212"/>
                <a:gd name="T65" fmla="*/ 3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2" h="258">
                  <a:moveTo>
                    <a:pt x="208" y="39"/>
                  </a:moveTo>
                  <a:lnTo>
                    <a:pt x="192" y="23"/>
                  </a:lnTo>
                  <a:lnTo>
                    <a:pt x="186" y="16"/>
                  </a:lnTo>
                  <a:lnTo>
                    <a:pt x="170" y="10"/>
                  </a:lnTo>
                  <a:lnTo>
                    <a:pt x="156" y="5"/>
                  </a:lnTo>
                  <a:lnTo>
                    <a:pt x="136" y="0"/>
                  </a:lnTo>
                  <a:lnTo>
                    <a:pt x="119" y="0"/>
                  </a:lnTo>
                  <a:lnTo>
                    <a:pt x="104" y="2"/>
                  </a:lnTo>
                  <a:lnTo>
                    <a:pt x="86" y="4"/>
                  </a:lnTo>
                  <a:lnTo>
                    <a:pt x="66" y="9"/>
                  </a:lnTo>
                  <a:lnTo>
                    <a:pt x="54" y="19"/>
                  </a:lnTo>
                  <a:lnTo>
                    <a:pt x="42" y="33"/>
                  </a:lnTo>
                  <a:lnTo>
                    <a:pt x="29" y="43"/>
                  </a:lnTo>
                  <a:lnTo>
                    <a:pt x="19" y="54"/>
                  </a:lnTo>
                  <a:lnTo>
                    <a:pt x="8" y="69"/>
                  </a:lnTo>
                  <a:lnTo>
                    <a:pt x="0" y="99"/>
                  </a:lnTo>
                  <a:lnTo>
                    <a:pt x="2" y="123"/>
                  </a:lnTo>
                  <a:lnTo>
                    <a:pt x="12" y="157"/>
                  </a:lnTo>
                  <a:lnTo>
                    <a:pt x="29" y="186"/>
                  </a:lnTo>
                  <a:lnTo>
                    <a:pt x="66" y="257"/>
                  </a:lnTo>
                  <a:lnTo>
                    <a:pt x="52" y="181"/>
                  </a:lnTo>
                  <a:lnTo>
                    <a:pt x="44" y="156"/>
                  </a:lnTo>
                  <a:lnTo>
                    <a:pt x="39" y="133"/>
                  </a:lnTo>
                  <a:lnTo>
                    <a:pt x="37" y="109"/>
                  </a:lnTo>
                  <a:lnTo>
                    <a:pt x="42" y="81"/>
                  </a:lnTo>
                  <a:lnTo>
                    <a:pt x="46" y="61"/>
                  </a:lnTo>
                  <a:lnTo>
                    <a:pt x="56" y="35"/>
                  </a:lnTo>
                  <a:lnTo>
                    <a:pt x="72" y="23"/>
                  </a:lnTo>
                  <a:lnTo>
                    <a:pt x="92" y="18"/>
                  </a:lnTo>
                  <a:lnTo>
                    <a:pt x="144" y="15"/>
                  </a:lnTo>
                  <a:lnTo>
                    <a:pt x="176" y="23"/>
                  </a:lnTo>
                  <a:lnTo>
                    <a:pt x="211" y="42"/>
                  </a:lnTo>
                  <a:lnTo>
                    <a:pt x="208" y="39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08"/>
            <p:cNvSpPr>
              <a:spLocks/>
            </p:cNvSpPr>
            <p:nvPr/>
          </p:nvSpPr>
          <p:spPr bwMode="ltGray">
            <a:xfrm>
              <a:off x="5130" y="3603"/>
              <a:ext cx="218" cy="252"/>
            </a:xfrm>
            <a:custGeom>
              <a:avLst/>
              <a:gdLst>
                <a:gd name="T0" fmla="*/ 63 w 218"/>
                <a:gd name="T1" fmla="*/ 251 h 252"/>
                <a:gd name="T2" fmla="*/ 48 w 218"/>
                <a:gd name="T3" fmla="*/ 207 h 252"/>
                <a:gd name="T4" fmla="*/ 41 w 218"/>
                <a:gd name="T5" fmla="*/ 189 h 252"/>
                <a:gd name="T6" fmla="*/ 26 w 218"/>
                <a:gd name="T7" fmla="*/ 166 h 252"/>
                <a:gd name="T8" fmla="*/ 10 w 218"/>
                <a:gd name="T9" fmla="*/ 145 h 252"/>
                <a:gd name="T10" fmla="*/ 1 w 218"/>
                <a:gd name="T11" fmla="*/ 132 h 252"/>
                <a:gd name="T12" fmla="*/ 0 w 218"/>
                <a:gd name="T13" fmla="*/ 119 h 252"/>
                <a:gd name="T14" fmla="*/ 4 w 218"/>
                <a:gd name="T15" fmla="*/ 100 h 252"/>
                <a:gd name="T16" fmla="*/ 6 w 218"/>
                <a:gd name="T17" fmla="*/ 81 h 252"/>
                <a:gd name="T18" fmla="*/ 30 w 218"/>
                <a:gd name="T19" fmla="*/ 34 h 252"/>
                <a:gd name="T20" fmla="*/ 41 w 218"/>
                <a:gd name="T21" fmla="*/ 23 h 252"/>
                <a:gd name="T22" fmla="*/ 61 w 218"/>
                <a:gd name="T23" fmla="*/ 10 h 252"/>
                <a:gd name="T24" fmla="*/ 78 w 218"/>
                <a:gd name="T25" fmla="*/ 2 h 252"/>
                <a:gd name="T26" fmla="*/ 100 w 218"/>
                <a:gd name="T27" fmla="*/ 0 h 252"/>
                <a:gd name="T28" fmla="*/ 118 w 218"/>
                <a:gd name="T29" fmla="*/ 5 h 252"/>
                <a:gd name="T30" fmla="*/ 140 w 218"/>
                <a:gd name="T31" fmla="*/ 10 h 252"/>
                <a:gd name="T32" fmla="*/ 163 w 218"/>
                <a:gd name="T33" fmla="*/ 25 h 252"/>
                <a:gd name="T34" fmla="*/ 170 w 218"/>
                <a:gd name="T35" fmla="*/ 36 h 252"/>
                <a:gd name="T36" fmla="*/ 184 w 218"/>
                <a:gd name="T37" fmla="*/ 51 h 252"/>
                <a:gd name="T38" fmla="*/ 195 w 218"/>
                <a:gd name="T39" fmla="*/ 64 h 252"/>
                <a:gd name="T40" fmla="*/ 215 w 218"/>
                <a:gd name="T41" fmla="*/ 129 h 252"/>
                <a:gd name="T42" fmla="*/ 217 w 218"/>
                <a:gd name="T43" fmla="*/ 142 h 252"/>
                <a:gd name="T44" fmla="*/ 212 w 218"/>
                <a:gd name="T45" fmla="*/ 164 h 252"/>
                <a:gd name="T46" fmla="*/ 201 w 218"/>
                <a:gd name="T47" fmla="*/ 225 h 252"/>
                <a:gd name="T48" fmla="*/ 202 w 218"/>
                <a:gd name="T49" fmla="*/ 165 h 252"/>
                <a:gd name="T50" fmla="*/ 195 w 218"/>
                <a:gd name="T51" fmla="*/ 138 h 252"/>
                <a:gd name="T52" fmla="*/ 190 w 218"/>
                <a:gd name="T53" fmla="*/ 122 h 252"/>
                <a:gd name="T54" fmla="*/ 182 w 218"/>
                <a:gd name="T55" fmla="*/ 100 h 252"/>
                <a:gd name="T56" fmla="*/ 173 w 218"/>
                <a:gd name="T57" fmla="*/ 79 h 252"/>
                <a:gd name="T58" fmla="*/ 159 w 218"/>
                <a:gd name="T59" fmla="*/ 57 h 252"/>
                <a:gd name="T60" fmla="*/ 144 w 218"/>
                <a:gd name="T61" fmla="*/ 37 h 252"/>
                <a:gd name="T62" fmla="*/ 131 w 218"/>
                <a:gd name="T63" fmla="*/ 20 h 252"/>
                <a:gd name="T64" fmla="*/ 118 w 218"/>
                <a:gd name="T65" fmla="*/ 10 h 252"/>
                <a:gd name="T66" fmla="*/ 103 w 218"/>
                <a:gd name="T67" fmla="*/ 6 h 252"/>
                <a:gd name="T68" fmla="*/ 87 w 218"/>
                <a:gd name="T69" fmla="*/ 10 h 252"/>
                <a:gd name="T70" fmla="*/ 77 w 218"/>
                <a:gd name="T71" fmla="*/ 19 h 252"/>
                <a:gd name="T72" fmla="*/ 70 w 218"/>
                <a:gd name="T73" fmla="*/ 36 h 252"/>
                <a:gd name="T74" fmla="*/ 70 w 218"/>
                <a:gd name="T75" fmla="*/ 48 h 252"/>
                <a:gd name="T76" fmla="*/ 65 w 218"/>
                <a:gd name="T77" fmla="*/ 71 h 252"/>
                <a:gd name="T78" fmla="*/ 58 w 218"/>
                <a:gd name="T79" fmla="*/ 85 h 252"/>
                <a:gd name="T80" fmla="*/ 43 w 218"/>
                <a:gd name="T81" fmla="*/ 108 h 252"/>
                <a:gd name="T82" fmla="*/ 41 w 218"/>
                <a:gd name="T83" fmla="*/ 119 h 252"/>
                <a:gd name="T84" fmla="*/ 38 w 218"/>
                <a:gd name="T85" fmla="*/ 131 h 252"/>
                <a:gd name="T86" fmla="*/ 38 w 218"/>
                <a:gd name="T87" fmla="*/ 147 h 252"/>
                <a:gd name="T88" fmla="*/ 65 w 218"/>
                <a:gd name="T89" fmla="*/ 203 h 252"/>
                <a:gd name="T90" fmla="*/ 63 w 218"/>
                <a:gd name="T91" fmla="*/ 25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52">
                  <a:moveTo>
                    <a:pt x="63" y="251"/>
                  </a:moveTo>
                  <a:lnTo>
                    <a:pt x="48" y="207"/>
                  </a:lnTo>
                  <a:lnTo>
                    <a:pt x="41" y="189"/>
                  </a:lnTo>
                  <a:lnTo>
                    <a:pt x="26" y="166"/>
                  </a:lnTo>
                  <a:lnTo>
                    <a:pt x="10" y="145"/>
                  </a:lnTo>
                  <a:lnTo>
                    <a:pt x="1" y="132"/>
                  </a:lnTo>
                  <a:lnTo>
                    <a:pt x="0" y="119"/>
                  </a:lnTo>
                  <a:lnTo>
                    <a:pt x="4" y="100"/>
                  </a:lnTo>
                  <a:lnTo>
                    <a:pt x="6" y="81"/>
                  </a:lnTo>
                  <a:lnTo>
                    <a:pt x="30" y="34"/>
                  </a:lnTo>
                  <a:lnTo>
                    <a:pt x="41" y="23"/>
                  </a:lnTo>
                  <a:lnTo>
                    <a:pt x="61" y="10"/>
                  </a:lnTo>
                  <a:lnTo>
                    <a:pt x="78" y="2"/>
                  </a:lnTo>
                  <a:lnTo>
                    <a:pt x="100" y="0"/>
                  </a:lnTo>
                  <a:lnTo>
                    <a:pt x="118" y="5"/>
                  </a:lnTo>
                  <a:lnTo>
                    <a:pt x="140" y="10"/>
                  </a:lnTo>
                  <a:lnTo>
                    <a:pt x="163" y="25"/>
                  </a:lnTo>
                  <a:lnTo>
                    <a:pt x="170" y="36"/>
                  </a:lnTo>
                  <a:lnTo>
                    <a:pt x="184" y="51"/>
                  </a:lnTo>
                  <a:lnTo>
                    <a:pt x="195" y="64"/>
                  </a:lnTo>
                  <a:lnTo>
                    <a:pt x="215" y="129"/>
                  </a:lnTo>
                  <a:lnTo>
                    <a:pt x="217" y="142"/>
                  </a:lnTo>
                  <a:lnTo>
                    <a:pt x="212" y="164"/>
                  </a:lnTo>
                  <a:lnTo>
                    <a:pt x="201" y="225"/>
                  </a:lnTo>
                  <a:lnTo>
                    <a:pt x="202" y="165"/>
                  </a:lnTo>
                  <a:lnTo>
                    <a:pt x="195" y="138"/>
                  </a:lnTo>
                  <a:lnTo>
                    <a:pt x="190" y="122"/>
                  </a:lnTo>
                  <a:lnTo>
                    <a:pt x="182" y="100"/>
                  </a:lnTo>
                  <a:lnTo>
                    <a:pt x="173" y="79"/>
                  </a:lnTo>
                  <a:lnTo>
                    <a:pt x="159" y="57"/>
                  </a:lnTo>
                  <a:lnTo>
                    <a:pt x="144" y="37"/>
                  </a:lnTo>
                  <a:lnTo>
                    <a:pt x="131" y="20"/>
                  </a:lnTo>
                  <a:lnTo>
                    <a:pt x="118" y="10"/>
                  </a:lnTo>
                  <a:lnTo>
                    <a:pt x="103" y="6"/>
                  </a:lnTo>
                  <a:lnTo>
                    <a:pt x="87" y="10"/>
                  </a:lnTo>
                  <a:lnTo>
                    <a:pt x="77" y="19"/>
                  </a:lnTo>
                  <a:lnTo>
                    <a:pt x="70" y="36"/>
                  </a:lnTo>
                  <a:lnTo>
                    <a:pt x="70" y="48"/>
                  </a:lnTo>
                  <a:lnTo>
                    <a:pt x="65" y="71"/>
                  </a:lnTo>
                  <a:lnTo>
                    <a:pt x="58" y="85"/>
                  </a:lnTo>
                  <a:lnTo>
                    <a:pt x="43" y="108"/>
                  </a:lnTo>
                  <a:lnTo>
                    <a:pt x="41" y="119"/>
                  </a:lnTo>
                  <a:lnTo>
                    <a:pt x="38" y="131"/>
                  </a:lnTo>
                  <a:lnTo>
                    <a:pt x="38" y="147"/>
                  </a:lnTo>
                  <a:lnTo>
                    <a:pt x="65" y="203"/>
                  </a:lnTo>
                  <a:lnTo>
                    <a:pt x="63" y="251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09"/>
            <p:cNvSpPr>
              <a:spLocks/>
            </p:cNvSpPr>
            <p:nvPr/>
          </p:nvSpPr>
          <p:spPr bwMode="ltGray">
            <a:xfrm>
              <a:off x="5495" y="3351"/>
              <a:ext cx="280" cy="366"/>
            </a:xfrm>
            <a:custGeom>
              <a:avLst/>
              <a:gdLst>
                <a:gd name="T0" fmla="*/ 1 w 280"/>
                <a:gd name="T1" fmla="*/ 301 h 366"/>
                <a:gd name="T2" fmla="*/ 11 w 280"/>
                <a:gd name="T3" fmla="*/ 289 h 366"/>
                <a:gd name="T4" fmla="*/ 80 w 280"/>
                <a:gd name="T5" fmla="*/ 365 h 366"/>
                <a:gd name="T6" fmla="*/ 25 w 280"/>
                <a:gd name="T7" fmla="*/ 291 h 366"/>
                <a:gd name="T8" fmla="*/ 31 w 280"/>
                <a:gd name="T9" fmla="*/ 283 h 366"/>
                <a:gd name="T10" fmla="*/ 99 w 280"/>
                <a:gd name="T11" fmla="*/ 336 h 366"/>
                <a:gd name="T12" fmla="*/ 28 w 280"/>
                <a:gd name="T13" fmla="*/ 280 h 366"/>
                <a:gd name="T14" fmla="*/ 37 w 280"/>
                <a:gd name="T15" fmla="*/ 267 h 366"/>
                <a:gd name="T16" fmla="*/ 46 w 280"/>
                <a:gd name="T17" fmla="*/ 254 h 366"/>
                <a:gd name="T18" fmla="*/ 41 w 280"/>
                <a:gd name="T19" fmla="*/ 245 h 366"/>
                <a:gd name="T20" fmla="*/ 50 w 280"/>
                <a:gd name="T21" fmla="*/ 239 h 366"/>
                <a:gd name="T22" fmla="*/ 46 w 280"/>
                <a:gd name="T23" fmla="*/ 238 h 366"/>
                <a:gd name="T24" fmla="*/ 46 w 280"/>
                <a:gd name="T25" fmla="*/ 225 h 366"/>
                <a:gd name="T26" fmla="*/ 50 w 280"/>
                <a:gd name="T27" fmla="*/ 216 h 366"/>
                <a:gd name="T28" fmla="*/ 132 w 280"/>
                <a:gd name="T29" fmla="*/ 280 h 366"/>
                <a:gd name="T30" fmla="*/ 46 w 280"/>
                <a:gd name="T31" fmla="*/ 213 h 366"/>
                <a:gd name="T32" fmla="*/ 55 w 280"/>
                <a:gd name="T33" fmla="*/ 213 h 366"/>
                <a:gd name="T34" fmla="*/ 55 w 280"/>
                <a:gd name="T35" fmla="*/ 194 h 366"/>
                <a:gd name="T36" fmla="*/ 159 w 280"/>
                <a:gd name="T37" fmla="*/ 238 h 366"/>
                <a:gd name="T38" fmla="*/ 77 w 280"/>
                <a:gd name="T39" fmla="*/ 208 h 366"/>
                <a:gd name="T40" fmla="*/ 47 w 280"/>
                <a:gd name="T41" fmla="*/ 182 h 366"/>
                <a:gd name="T42" fmla="*/ 50 w 280"/>
                <a:gd name="T43" fmla="*/ 172 h 366"/>
                <a:gd name="T44" fmla="*/ 68 w 280"/>
                <a:gd name="T45" fmla="*/ 180 h 366"/>
                <a:gd name="T46" fmla="*/ 70 w 280"/>
                <a:gd name="T47" fmla="*/ 168 h 366"/>
                <a:gd name="T48" fmla="*/ 146 w 280"/>
                <a:gd name="T49" fmla="*/ 188 h 366"/>
                <a:gd name="T50" fmla="*/ 118 w 280"/>
                <a:gd name="T51" fmla="*/ 178 h 366"/>
                <a:gd name="T52" fmla="*/ 58 w 280"/>
                <a:gd name="T53" fmla="*/ 154 h 366"/>
                <a:gd name="T54" fmla="*/ 55 w 280"/>
                <a:gd name="T55" fmla="*/ 136 h 366"/>
                <a:gd name="T56" fmla="*/ 60 w 280"/>
                <a:gd name="T57" fmla="*/ 126 h 366"/>
                <a:gd name="T58" fmla="*/ 80 w 280"/>
                <a:gd name="T59" fmla="*/ 134 h 366"/>
                <a:gd name="T60" fmla="*/ 76 w 280"/>
                <a:gd name="T61" fmla="*/ 116 h 366"/>
                <a:gd name="T62" fmla="*/ 70 w 280"/>
                <a:gd name="T63" fmla="*/ 105 h 366"/>
                <a:gd name="T64" fmla="*/ 75 w 280"/>
                <a:gd name="T65" fmla="*/ 99 h 366"/>
                <a:gd name="T66" fmla="*/ 155 w 280"/>
                <a:gd name="T67" fmla="*/ 130 h 366"/>
                <a:gd name="T68" fmla="*/ 250 w 280"/>
                <a:gd name="T69" fmla="*/ 154 h 366"/>
                <a:gd name="T70" fmla="*/ 118 w 280"/>
                <a:gd name="T71" fmla="*/ 115 h 366"/>
                <a:gd name="T72" fmla="*/ 75 w 280"/>
                <a:gd name="T73" fmla="*/ 99 h 366"/>
                <a:gd name="T74" fmla="*/ 80 w 280"/>
                <a:gd name="T75" fmla="*/ 89 h 366"/>
                <a:gd name="T76" fmla="*/ 72 w 280"/>
                <a:gd name="T77" fmla="*/ 70 h 366"/>
                <a:gd name="T78" fmla="*/ 75 w 280"/>
                <a:gd name="T79" fmla="*/ 56 h 366"/>
                <a:gd name="T80" fmla="*/ 118 w 280"/>
                <a:gd name="T81" fmla="*/ 72 h 366"/>
                <a:gd name="T82" fmla="*/ 108 w 280"/>
                <a:gd name="T83" fmla="*/ 68 h 366"/>
                <a:gd name="T84" fmla="*/ 80 w 280"/>
                <a:gd name="T85" fmla="*/ 56 h 366"/>
                <a:gd name="T86" fmla="*/ 75 w 280"/>
                <a:gd name="T87" fmla="*/ 49 h 366"/>
                <a:gd name="T88" fmla="*/ 60 w 280"/>
                <a:gd name="T89" fmla="*/ 40 h 366"/>
                <a:gd name="T90" fmla="*/ 146 w 280"/>
                <a:gd name="T91" fmla="*/ 56 h 366"/>
                <a:gd name="T92" fmla="*/ 60 w 280"/>
                <a:gd name="T93" fmla="*/ 27 h 366"/>
                <a:gd name="T94" fmla="*/ 161 w 280"/>
                <a:gd name="T95" fmla="*/ 27 h 366"/>
                <a:gd name="T96" fmla="*/ 206 w 280"/>
                <a:gd name="T97" fmla="*/ 23 h 366"/>
                <a:gd name="T98" fmla="*/ 75 w 280"/>
                <a:gd name="T99" fmla="*/ 27 h 366"/>
                <a:gd name="T100" fmla="*/ 55 w 280"/>
                <a:gd name="T101" fmla="*/ 10 h 366"/>
                <a:gd name="T102" fmla="*/ 26 w 280"/>
                <a:gd name="T103" fmla="*/ 4 h 366"/>
                <a:gd name="T104" fmla="*/ 0 w 280"/>
                <a:gd name="T105" fmla="*/ 317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0" h="366">
                  <a:moveTo>
                    <a:pt x="0" y="317"/>
                  </a:moveTo>
                  <a:lnTo>
                    <a:pt x="1" y="301"/>
                  </a:lnTo>
                  <a:lnTo>
                    <a:pt x="17" y="310"/>
                  </a:lnTo>
                  <a:lnTo>
                    <a:pt x="11" y="289"/>
                  </a:lnTo>
                  <a:lnTo>
                    <a:pt x="26" y="292"/>
                  </a:lnTo>
                  <a:lnTo>
                    <a:pt x="80" y="365"/>
                  </a:lnTo>
                  <a:lnTo>
                    <a:pt x="31" y="301"/>
                  </a:lnTo>
                  <a:lnTo>
                    <a:pt x="25" y="291"/>
                  </a:lnTo>
                  <a:lnTo>
                    <a:pt x="20" y="280"/>
                  </a:lnTo>
                  <a:lnTo>
                    <a:pt x="31" y="283"/>
                  </a:lnTo>
                  <a:lnTo>
                    <a:pt x="61" y="303"/>
                  </a:lnTo>
                  <a:lnTo>
                    <a:pt x="99" y="336"/>
                  </a:lnTo>
                  <a:lnTo>
                    <a:pt x="46" y="292"/>
                  </a:lnTo>
                  <a:lnTo>
                    <a:pt x="28" y="280"/>
                  </a:lnTo>
                  <a:lnTo>
                    <a:pt x="26" y="262"/>
                  </a:lnTo>
                  <a:lnTo>
                    <a:pt x="37" y="267"/>
                  </a:lnTo>
                  <a:lnTo>
                    <a:pt x="35" y="248"/>
                  </a:lnTo>
                  <a:lnTo>
                    <a:pt x="46" y="254"/>
                  </a:lnTo>
                  <a:lnTo>
                    <a:pt x="94" y="320"/>
                  </a:lnTo>
                  <a:lnTo>
                    <a:pt x="41" y="245"/>
                  </a:lnTo>
                  <a:lnTo>
                    <a:pt x="35" y="232"/>
                  </a:lnTo>
                  <a:lnTo>
                    <a:pt x="50" y="239"/>
                  </a:lnTo>
                  <a:lnTo>
                    <a:pt x="89" y="276"/>
                  </a:lnTo>
                  <a:lnTo>
                    <a:pt x="46" y="238"/>
                  </a:lnTo>
                  <a:lnTo>
                    <a:pt x="31" y="219"/>
                  </a:lnTo>
                  <a:lnTo>
                    <a:pt x="46" y="225"/>
                  </a:lnTo>
                  <a:lnTo>
                    <a:pt x="35" y="213"/>
                  </a:lnTo>
                  <a:lnTo>
                    <a:pt x="50" y="216"/>
                  </a:lnTo>
                  <a:lnTo>
                    <a:pt x="64" y="238"/>
                  </a:lnTo>
                  <a:lnTo>
                    <a:pt x="132" y="280"/>
                  </a:lnTo>
                  <a:lnTo>
                    <a:pt x="60" y="232"/>
                  </a:lnTo>
                  <a:lnTo>
                    <a:pt x="46" y="213"/>
                  </a:lnTo>
                  <a:lnTo>
                    <a:pt x="41" y="203"/>
                  </a:lnTo>
                  <a:lnTo>
                    <a:pt x="55" y="213"/>
                  </a:lnTo>
                  <a:lnTo>
                    <a:pt x="46" y="191"/>
                  </a:lnTo>
                  <a:lnTo>
                    <a:pt x="55" y="194"/>
                  </a:lnTo>
                  <a:lnTo>
                    <a:pt x="62" y="205"/>
                  </a:lnTo>
                  <a:lnTo>
                    <a:pt x="159" y="238"/>
                  </a:lnTo>
                  <a:lnTo>
                    <a:pt x="107" y="219"/>
                  </a:lnTo>
                  <a:lnTo>
                    <a:pt x="77" y="208"/>
                  </a:lnTo>
                  <a:lnTo>
                    <a:pt x="69" y="204"/>
                  </a:lnTo>
                  <a:lnTo>
                    <a:pt x="47" y="182"/>
                  </a:lnTo>
                  <a:lnTo>
                    <a:pt x="55" y="186"/>
                  </a:lnTo>
                  <a:lnTo>
                    <a:pt x="50" y="172"/>
                  </a:lnTo>
                  <a:lnTo>
                    <a:pt x="48" y="174"/>
                  </a:lnTo>
                  <a:lnTo>
                    <a:pt x="68" y="180"/>
                  </a:lnTo>
                  <a:lnTo>
                    <a:pt x="54" y="165"/>
                  </a:lnTo>
                  <a:lnTo>
                    <a:pt x="70" y="168"/>
                  </a:lnTo>
                  <a:lnTo>
                    <a:pt x="107" y="175"/>
                  </a:lnTo>
                  <a:lnTo>
                    <a:pt x="146" y="188"/>
                  </a:lnTo>
                  <a:lnTo>
                    <a:pt x="245" y="235"/>
                  </a:lnTo>
                  <a:lnTo>
                    <a:pt x="118" y="178"/>
                  </a:lnTo>
                  <a:lnTo>
                    <a:pt x="70" y="165"/>
                  </a:lnTo>
                  <a:lnTo>
                    <a:pt x="58" y="154"/>
                  </a:lnTo>
                  <a:lnTo>
                    <a:pt x="76" y="159"/>
                  </a:lnTo>
                  <a:lnTo>
                    <a:pt x="55" y="136"/>
                  </a:lnTo>
                  <a:lnTo>
                    <a:pt x="70" y="138"/>
                  </a:lnTo>
                  <a:lnTo>
                    <a:pt x="60" y="126"/>
                  </a:lnTo>
                  <a:lnTo>
                    <a:pt x="61" y="124"/>
                  </a:lnTo>
                  <a:lnTo>
                    <a:pt x="80" y="134"/>
                  </a:lnTo>
                  <a:lnTo>
                    <a:pt x="62" y="116"/>
                  </a:lnTo>
                  <a:lnTo>
                    <a:pt x="76" y="116"/>
                  </a:lnTo>
                  <a:lnTo>
                    <a:pt x="60" y="105"/>
                  </a:lnTo>
                  <a:lnTo>
                    <a:pt x="70" y="105"/>
                  </a:lnTo>
                  <a:lnTo>
                    <a:pt x="60" y="99"/>
                  </a:lnTo>
                  <a:lnTo>
                    <a:pt x="75" y="99"/>
                  </a:lnTo>
                  <a:lnTo>
                    <a:pt x="105" y="112"/>
                  </a:lnTo>
                  <a:lnTo>
                    <a:pt x="155" y="130"/>
                  </a:lnTo>
                  <a:lnTo>
                    <a:pt x="205" y="144"/>
                  </a:lnTo>
                  <a:lnTo>
                    <a:pt x="250" y="154"/>
                  </a:lnTo>
                  <a:lnTo>
                    <a:pt x="142" y="124"/>
                  </a:lnTo>
                  <a:lnTo>
                    <a:pt x="118" y="115"/>
                  </a:lnTo>
                  <a:lnTo>
                    <a:pt x="80" y="103"/>
                  </a:lnTo>
                  <a:lnTo>
                    <a:pt x="75" y="99"/>
                  </a:lnTo>
                  <a:lnTo>
                    <a:pt x="65" y="87"/>
                  </a:lnTo>
                  <a:lnTo>
                    <a:pt x="80" y="89"/>
                  </a:lnTo>
                  <a:lnTo>
                    <a:pt x="62" y="70"/>
                  </a:lnTo>
                  <a:lnTo>
                    <a:pt x="72" y="70"/>
                  </a:lnTo>
                  <a:lnTo>
                    <a:pt x="60" y="56"/>
                  </a:lnTo>
                  <a:lnTo>
                    <a:pt x="75" y="56"/>
                  </a:lnTo>
                  <a:lnTo>
                    <a:pt x="84" y="62"/>
                  </a:lnTo>
                  <a:lnTo>
                    <a:pt x="118" y="72"/>
                  </a:lnTo>
                  <a:lnTo>
                    <a:pt x="216" y="96"/>
                  </a:lnTo>
                  <a:lnTo>
                    <a:pt x="108" y="68"/>
                  </a:lnTo>
                  <a:lnTo>
                    <a:pt x="84" y="61"/>
                  </a:lnTo>
                  <a:lnTo>
                    <a:pt x="80" y="56"/>
                  </a:lnTo>
                  <a:lnTo>
                    <a:pt x="65" y="46"/>
                  </a:lnTo>
                  <a:lnTo>
                    <a:pt x="75" y="49"/>
                  </a:lnTo>
                  <a:lnTo>
                    <a:pt x="50" y="36"/>
                  </a:lnTo>
                  <a:lnTo>
                    <a:pt x="60" y="40"/>
                  </a:lnTo>
                  <a:lnTo>
                    <a:pt x="83" y="39"/>
                  </a:lnTo>
                  <a:lnTo>
                    <a:pt x="146" y="56"/>
                  </a:lnTo>
                  <a:lnTo>
                    <a:pt x="80" y="40"/>
                  </a:lnTo>
                  <a:lnTo>
                    <a:pt x="60" y="27"/>
                  </a:lnTo>
                  <a:lnTo>
                    <a:pt x="80" y="27"/>
                  </a:lnTo>
                  <a:lnTo>
                    <a:pt x="161" y="27"/>
                  </a:lnTo>
                  <a:lnTo>
                    <a:pt x="279" y="14"/>
                  </a:lnTo>
                  <a:lnTo>
                    <a:pt x="206" y="23"/>
                  </a:lnTo>
                  <a:lnTo>
                    <a:pt x="104" y="29"/>
                  </a:lnTo>
                  <a:lnTo>
                    <a:pt x="75" y="27"/>
                  </a:lnTo>
                  <a:lnTo>
                    <a:pt x="65" y="20"/>
                  </a:lnTo>
                  <a:lnTo>
                    <a:pt x="55" y="10"/>
                  </a:lnTo>
                  <a:lnTo>
                    <a:pt x="32" y="0"/>
                  </a:lnTo>
                  <a:lnTo>
                    <a:pt x="26" y="4"/>
                  </a:lnTo>
                  <a:lnTo>
                    <a:pt x="21" y="0"/>
                  </a:lnTo>
                  <a:lnTo>
                    <a:pt x="0" y="317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10"/>
            <p:cNvSpPr>
              <a:spLocks/>
            </p:cNvSpPr>
            <p:nvPr/>
          </p:nvSpPr>
          <p:spPr bwMode="ltGray">
            <a:xfrm>
              <a:off x="5057" y="3935"/>
              <a:ext cx="150" cy="161"/>
            </a:xfrm>
            <a:custGeom>
              <a:avLst/>
              <a:gdLst>
                <a:gd name="T0" fmla="*/ 145 w 150"/>
                <a:gd name="T1" fmla="*/ 25 h 161"/>
                <a:gd name="T2" fmla="*/ 114 w 150"/>
                <a:gd name="T3" fmla="*/ 0 h 161"/>
                <a:gd name="T4" fmla="*/ 94 w 150"/>
                <a:gd name="T5" fmla="*/ 0 h 161"/>
                <a:gd name="T6" fmla="*/ 77 w 150"/>
                <a:gd name="T7" fmla="*/ 2 h 161"/>
                <a:gd name="T8" fmla="*/ 64 w 150"/>
                <a:gd name="T9" fmla="*/ 9 h 161"/>
                <a:gd name="T10" fmla="*/ 30 w 150"/>
                <a:gd name="T11" fmla="*/ 29 h 161"/>
                <a:gd name="T12" fmla="*/ 19 w 150"/>
                <a:gd name="T13" fmla="*/ 38 h 161"/>
                <a:gd name="T14" fmla="*/ 11 w 150"/>
                <a:gd name="T15" fmla="*/ 47 h 161"/>
                <a:gd name="T16" fmla="*/ 3 w 150"/>
                <a:gd name="T17" fmla="*/ 75 h 161"/>
                <a:gd name="T18" fmla="*/ 0 w 150"/>
                <a:gd name="T19" fmla="*/ 83 h 161"/>
                <a:gd name="T20" fmla="*/ 3 w 150"/>
                <a:gd name="T21" fmla="*/ 94 h 161"/>
                <a:gd name="T22" fmla="*/ 8 w 150"/>
                <a:gd name="T23" fmla="*/ 104 h 161"/>
                <a:gd name="T24" fmla="*/ 22 w 150"/>
                <a:gd name="T25" fmla="*/ 122 h 161"/>
                <a:gd name="T26" fmla="*/ 33 w 150"/>
                <a:gd name="T27" fmla="*/ 133 h 161"/>
                <a:gd name="T28" fmla="*/ 49 w 150"/>
                <a:gd name="T29" fmla="*/ 145 h 161"/>
                <a:gd name="T30" fmla="*/ 84 w 150"/>
                <a:gd name="T31" fmla="*/ 160 h 161"/>
                <a:gd name="T32" fmla="*/ 67 w 150"/>
                <a:gd name="T33" fmla="*/ 141 h 161"/>
                <a:gd name="T34" fmla="*/ 52 w 150"/>
                <a:gd name="T35" fmla="*/ 124 h 161"/>
                <a:gd name="T36" fmla="*/ 44 w 150"/>
                <a:gd name="T37" fmla="*/ 108 h 161"/>
                <a:gd name="T38" fmla="*/ 47 w 150"/>
                <a:gd name="T39" fmla="*/ 94 h 161"/>
                <a:gd name="T40" fmla="*/ 49 w 150"/>
                <a:gd name="T41" fmla="*/ 83 h 161"/>
                <a:gd name="T42" fmla="*/ 44 w 150"/>
                <a:gd name="T43" fmla="*/ 70 h 161"/>
                <a:gd name="T44" fmla="*/ 41 w 150"/>
                <a:gd name="T45" fmla="*/ 59 h 161"/>
                <a:gd name="T46" fmla="*/ 55 w 150"/>
                <a:gd name="T47" fmla="*/ 38 h 161"/>
                <a:gd name="T48" fmla="*/ 58 w 150"/>
                <a:gd name="T49" fmla="*/ 27 h 161"/>
                <a:gd name="T50" fmla="*/ 70 w 150"/>
                <a:gd name="T51" fmla="*/ 18 h 161"/>
                <a:gd name="T52" fmla="*/ 94 w 150"/>
                <a:gd name="T53" fmla="*/ 6 h 161"/>
                <a:gd name="T54" fmla="*/ 106 w 150"/>
                <a:gd name="T55" fmla="*/ 15 h 161"/>
                <a:gd name="T56" fmla="*/ 149 w 150"/>
                <a:gd name="T57" fmla="*/ 30 h 161"/>
                <a:gd name="T58" fmla="*/ 145 w 150"/>
                <a:gd name="T59" fmla="*/ 2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0" h="161">
                  <a:moveTo>
                    <a:pt x="145" y="25"/>
                  </a:moveTo>
                  <a:lnTo>
                    <a:pt x="114" y="0"/>
                  </a:lnTo>
                  <a:lnTo>
                    <a:pt x="94" y="0"/>
                  </a:lnTo>
                  <a:lnTo>
                    <a:pt x="77" y="2"/>
                  </a:lnTo>
                  <a:lnTo>
                    <a:pt x="64" y="9"/>
                  </a:lnTo>
                  <a:lnTo>
                    <a:pt x="30" y="29"/>
                  </a:lnTo>
                  <a:lnTo>
                    <a:pt x="19" y="38"/>
                  </a:lnTo>
                  <a:lnTo>
                    <a:pt x="11" y="47"/>
                  </a:lnTo>
                  <a:lnTo>
                    <a:pt x="3" y="75"/>
                  </a:lnTo>
                  <a:lnTo>
                    <a:pt x="0" y="83"/>
                  </a:lnTo>
                  <a:lnTo>
                    <a:pt x="3" y="94"/>
                  </a:lnTo>
                  <a:lnTo>
                    <a:pt x="8" y="104"/>
                  </a:lnTo>
                  <a:lnTo>
                    <a:pt x="22" y="122"/>
                  </a:lnTo>
                  <a:lnTo>
                    <a:pt x="33" y="133"/>
                  </a:lnTo>
                  <a:lnTo>
                    <a:pt x="49" y="145"/>
                  </a:lnTo>
                  <a:lnTo>
                    <a:pt x="84" y="160"/>
                  </a:lnTo>
                  <a:lnTo>
                    <a:pt x="67" y="141"/>
                  </a:lnTo>
                  <a:lnTo>
                    <a:pt x="52" y="124"/>
                  </a:lnTo>
                  <a:lnTo>
                    <a:pt x="44" y="108"/>
                  </a:lnTo>
                  <a:lnTo>
                    <a:pt x="47" y="94"/>
                  </a:lnTo>
                  <a:lnTo>
                    <a:pt x="49" y="83"/>
                  </a:lnTo>
                  <a:lnTo>
                    <a:pt x="44" y="70"/>
                  </a:lnTo>
                  <a:lnTo>
                    <a:pt x="41" y="59"/>
                  </a:lnTo>
                  <a:lnTo>
                    <a:pt x="55" y="38"/>
                  </a:lnTo>
                  <a:lnTo>
                    <a:pt x="58" y="27"/>
                  </a:lnTo>
                  <a:lnTo>
                    <a:pt x="70" y="18"/>
                  </a:lnTo>
                  <a:lnTo>
                    <a:pt x="94" y="6"/>
                  </a:lnTo>
                  <a:lnTo>
                    <a:pt x="106" y="15"/>
                  </a:lnTo>
                  <a:lnTo>
                    <a:pt x="149" y="30"/>
                  </a:lnTo>
                  <a:lnTo>
                    <a:pt x="145" y="25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46262"/>
            <a:ext cx="10972800" cy="3419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14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>
          <a:solidFill>
            <a:schemeClr val="accent1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3312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1152" userDrawn="1">
          <p15:clr>
            <a:srgbClr val="F26B43"/>
          </p15:clr>
        </p15:guide>
        <p15:guide id="5" pos="384" userDrawn="1">
          <p15:clr>
            <a:srgbClr val="F26B43"/>
          </p15:clr>
        </p15:guide>
        <p15:guide id="6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epa.gov/hw-sw846/sw-846-compendium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hw-sw84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quality/rcra-ground-water-monitoring-draft-technical-guidanc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baylor.katherine@epa.g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sites/production/files/2015-06/documents/g4-final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149306"/>
            <a:ext cx="8534400" cy="143054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EPA CLU-IN RCRA Expert Series</a:t>
            </a:r>
          </a:p>
          <a:p>
            <a:r>
              <a:rPr lang="en-US" dirty="0" smtClean="0"/>
              <a:t>7 September 2016</a:t>
            </a:r>
          </a:p>
          <a:p>
            <a:endParaRPr lang="en-US" dirty="0" smtClean="0"/>
          </a:p>
          <a:p>
            <a:r>
              <a:rPr lang="en-US" dirty="0" smtClean="0"/>
              <a:t>Katherine Baylor, PG</a:t>
            </a:r>
          </a:p>
          <a:p>
            <a:r>
              <a:rPr lang="en-US" dirty="0" smtClean="0"/>
              <a:t>USEPA Region 9, San Francisco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64234"/>
            <a:ext cx="10363200" cy="2734574"/>
          </a:xfrm>
        </p:spPr>
        <p:txBody>
          <a:bodyPr/>
          <a:lstStyle/>
          <a:p>
            <a:r>
              <a:rPr lang="en-US" sz="5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Forget the Well Keys:  Lessons Learned from 25 years of Field </a:t>
            </a:r>
            <a:r>
              <a:rPr lang="en-US" sz="5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8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67412"/>
            <a:ext cx="10972800" cy="7936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800" kern="1200">
                <a:solidFill>
                  <a:schemeClr val="accen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Strategy: Surface Soils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9"/>
          <p:cNvSpPr txBox="1">
            <a:spLocks/>
          </p:cNvSpPr>
          <p:nvPr/>
        </p:nvSpPr>
        <p:spPr>
          <a:xfrm>
            <a:off x="755679" y="1224782"/>
            <a:ext cx="5749896" cy="45908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Grab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May be best for judgmental samples (stained areas, suspected hot spots)</a:t>
            </a:r>
          </a:p>
          <a:p>
            <a:pPr lvl="1"/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Composite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May provide (slightly) more information than grab samples</a:t>
            </a:r>
          </a:p>
          <a:p>
            <a:pPr lvl="1"/>
            <a:endParaRPr lang="en-US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Multi-Increment Sample, MIS (Incremental Sampling Methodology, ISM)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“super composite” that has both field and lab elements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Used for decision making over ‘decision units’ or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DUs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http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://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www.itrcweb.org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/Team/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Public?teamID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=11</a:t>
            </a:r>
          </a:p>
          <a:p>
            <a:pPr lvl="1"/>
            <a:endParaRPr lang="en-US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04304" y="1224782"/>
            <a:ext cx="4498848" cy="1316736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04304" y="2705258"/>
            <a:ext cx="4498848" cy="1316736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04304" y="4185734"/>
            <a:ext cx="4498848" cy="1316736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708392" y="1581912"/>
            <a:ext cx="137160" cy="128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448544" y="1453896"/>
            <a:ext cx="137160" cy="128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8317992" y="2191512"/>
            <a:ext cx="137160" cy="128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6" name="Group 175"/>
          <p:cNvGrpSpPr/>
          <p:nvPr/>
        </p:nvGrpSpPr>
        <p:grpSpPr>
          <a:xfrm>
            <a:off x="7173468" y="4277429"/>
            <a:ext cx="4124325" cy="1123772"/>
            <a:chOff x="7173468" y="4277429"/>
            <a:chExt cx="4124325" cy="1123772"/>
          </a:xfrm>
        </p:grpSpPr>
        <p:grpSp>
          <p:nvGrpSpPr>
            <p:cNvPr id="103" name="Group 102"/>
            <p:cNvGrpSpPr/>
            <p:nvPr/>
          </p:nvGrpSpPr>
          <p:grpSpPr>
            <a:xfrm>
              <a:off x="7173468" y="4277429"/>
              <a:ext cx="137160" cy="1123772"/>
              <a:chOff x="7182612" y="4279906"/>
              <a:chExt cx="137160" cy="1123772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7182612" y="5275662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182612" y="5026723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182612" y="4777784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182612" y="4528845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7182612" y="4279906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7505732" y="4277429"/>
              <a:ext cx="137160" cy="1123772"/>
              <a:chOff x="7182612" y="4279906"/>
              <a:chExt cx="137160" cy="1123772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7182612" y="5275662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7182612" y="5026723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7182612" y="4777784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7182612" y="4528845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7182612" y="4279906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7837996" y="4277429"/>
              <a:ext cx="137160" cy="1123772"/>
              <a:chOff x="7182612" y="4279906"/>
              <a:chExt cx="137160" cy="1123772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7182612" y="5275662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7182612" y="5026723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7182612" y="4777784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7182612" y="4528845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7182612" y="4279906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8170260" y="4277429"/>
              <a:ext cx="137160" cy="1123772"/>
              <a:chOff x="7182612" y="4279906"/>
              <a:chExt cx="137160" cy="1123772"/>
            </a:xfrm>
          </p:grpSpPr>
          <p:sp>
            <p:nvSpPr>
              <p:cNvPr id="117" name="Oval 116"/>
              <p:cNvSpPr/>
              <p:nvPr/>
            </p:nvSpPr>
            <p:spPr>
              <a:xfrm>
                <a:off x="7182612" y="5275662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7182612" y="5026723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7182612" y="4777784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7182612" y="4528845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7182612" y="4279906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8502524" y="4277429"/>
              <a:ext cx="137160" cy="1123772"/>
              <a:chOff x="7182612" y="4279906"/>
              <a:chExt cx="137160" cy="1123772"/>
            </a:xfrm>
          </p:grpSpPr>
          <p:sp>
            <p:nvSpPr>
              <p:cNvPr id="123" name="Oval 122"/>
              <p:cNvSpPr/>
              <p:nvPr/>
            </p:nvSpPr>
            <p:spPr>
              <a:xfrm>
                <a:off x="7182612" y="5275662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7182612" y="5026723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7182612" y="4777784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7182612" y="4528845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7182612" y="4279906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8834788" y="4277429"/>
              <a:ext cx="137160" cy="1123772"/>
              <a:chOff x="7182612" y="4279906"/>
              <a:chExt cx="137160" cy="1123772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7182612" y="5275662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7182612" y="5026723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7182612" y="4777784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7182612" y="4528845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7182612" y="4279906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9167052" y="4277429"/>
              <a:ext cx="137160" cy="1123772"/>
              <a:chOff x="7182612" y="4279906"/>
              <a:chExt cx="137160" cy="1123772"/>
            </a:xfrm>
          </p:grpSpPr>
          <p:sp>
            <p:nvSpPr>
              <p:cNvPr id="135" name="Oval 134"/>
              <p:cNvSpPr/>
              <p:nvPr/>
            </p:nvSpPr>
            <p:spPr>
              <a:xfrm>
                <a:off x="7182612" y="5275662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7182612" y="5026723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7182612" y="4777784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7182612" y="4528845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7182612" y="4279906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9499316" y="4277429"/>
              <a:ext cx="137160" cy="1123772"/>
              <a:chOff x="7182612" y="4279906"/>
              <a:chExt cx="137160" cy="1123772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7182612" y="5275662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7182612" y="5026723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7182612" y="4777784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7182612" y="4528845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7182612" y="4279906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9831580" y="4277429"/>
              <a:ext cx="137160" cy="1123772"/>
              <a:chOff x="7182612" y="4279906"/>
              <a:chExt cx="137160" cy="1123772"/>
            </a:xfrm>
          </p:grpSpPr>
          <p:sp>
            <p:nvSpPr>
              <p:cNvPr id="147" name="Oval 146"/>
              <p:cNvSpPr/>
              <p:nvPr/>
            </p:nvSpPr>
            <p:spPr>
              <a:xfrm>
                <a:off x="7182612" y="5275662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7182612" y="5026723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7182612" y="4777784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7182612" y="4528845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7182612" y="4279906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10163844" y="4277429"/>
              <a:ext cx="137160" cy="1123772"/>
              <a:chOff x="7182612" y="4279906"/>
              <a:chExt cx="137160" cy="1123772"/>
            </a:xfrm>
          </p:grpSpPr>
          <p:sp>
            <p:nvSpPr>
              <p:cNvPr id="153" name="Oval 152"/>
              <p:cNvSpPr/>
              <p:nvPr/>
            </p:nvSpPr>
            <p:spPr>
              <a:xfrm>
                <a:off x="7182612" y="5275662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7182612" y="5026723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7182612" y="4777784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7182612" y="4528845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7182612" y="4279906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10496108" y="4277429"/>
              <a:ext cx="137160" cy="1123772"/>
              <a:chOff x="7182612" y="4279906"/>
              <a:chExt cx="137160" cy="1123772"/>
            </a:xfrm>
          </p:grpSpPr>
          <p:sp>
            <p:nvSpPr>
              <p:cNvPr id="159" name="Oval 158"/>
              <p:cNvSpPr/>
              <p:nvPr/>
            </p:nvSpPr>
            <p:spPr>
              <a:xfrm>
                <a:off x="7182612" y="5275662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7182612" y="5026723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7182612" y="4777784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7182612" y="4528845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7182612" y="4279906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4" name="Group 163"/>
            <p:cNvGrpSpPr/>
            <p:nvPr/>
          </p:nvGrpSpPr>
          <p:grpSpPr>
            <a:xfrm>
              <a:off x="10828372" y="4277429"/>
              <a:ext cx="137160" cy="1123772"/>
              <a:chOff x="7182612" y="4279906"/>
              <a:chExt cx="137160" cy="1123772"/>
            </a:xfrm>
          </p:grpSpPr>
          <p:sp>
            <p:nvSpPr>
              <p:cNvPr id="165" name="Oval 164"/>
              <p:cNvSpPr/>
              <p:nvPr/>
            </p:nvSpPr>
            <p:spPr>
              <a:xfrm>
                <a:off x="7182612" y="5275662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7182612" y="5026723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7182612" y="4777784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7182612" y="4528845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7182612" y="4279906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>
              <a:off x="11160633" y="4277429"/>
              <a:ext cx="137160" cy="1123772"/>
              <a:chOff x="7182612" y="4279906"/>
              <a:chExt cx="137160" cy="1123772"/>
            </a:xfrm>
          </p:grpSpPr>
          <p:sp>
            <p:nvSpPr>
              <p:cNvPr id="171" name="Oval 170"/>
              <p:cNvSpPr/>
              <p:nvPr/>
            </p:nvSpPr>
            <p:spPr>
              <a:xfrm>
                <a:off x="7182612" y="5275662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7182612" y="5026723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7182612" y="4777784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7182612" y="4528845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7182612" y="4279906"/>
                <a:ext cx="137160" cy="12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77" name="Oval 176"/>
          <p:cNvSpPr/>
          <p:nvPr/>
        </p:nvSpPr>
        <p:spPr>
          <a:xfrm>
            <a:off x="7708392" y="3125158"/>
            <a:ext cx="137160" cy="128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Oval 177"/>
          <p:cNvSpPr/>
          <p:nvPr/>
        </p:nvSpPr>
        <p:spPr>
          <a:xfrm>
            <a:off x="10448544" y="2997142"/>
            <a:ext cx="137160" cy="128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Oval 178"/>
          <p:cNvSpPr/>
          <p:nvPr/>
        </p:nvSpPr>
        <p:spPr>
          <a:xfrm>
            <a:off x="8317992" y="3734758"/>
            <a:ext cx="137160" cy="128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Oval 179"/>
          <p:cNvSpPr/>
          <p:nvPr/>
        </p:nvSpPr>
        <p:spPr>
          <a:xfrm>
            <a:off x="7888224" y="3131254"/>
            <a:ext cx="137160" cy="128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Oval 180"/>
          <p:cNvSpPr/>
          <p:nvPr/>
        </p:nvSpPr>
        <p:spPr>
          <a:xfrm>
            <a:off x="10628376" y="3003238"/>
            <a:ext cx="137160" cy="128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Oval 181"/>
          <p:cNvSpPr/>
          <p:nvPr/>
        </p:nvSpPr>
        <p:spPr>
          <a:xfrm>
            <a:off x="8497824" y="3740854"/>
            <a:ext cx="137160" cy="128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Oval 182"/>
          <p:cNvSpPr/>
          <p:nvPr/>
        </p:nvSpPr>
        <p:spPr>
          <a:xfrm>
            <a:off x="7888224" y="2957518"/>
            <a:ext cx="137160" cy="128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Oval 183"/>
          <p:cNvSpPr/>
          <p:nvPr/>
        </p:nvSpPr>
        <p:spPr>
          <a:xfrm>
            <a:off x="10628376" y="2829502"/>
            <a:ext cx="137160" cy="128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5" name="Oval 184"/>
          <p:cNvSpPr/>
          <p:nvPr/>
        </p:nvSpPr>
        <p:spPr>
          <a:xfrm>
            <a:off x="8497824" y="3567118"/>
            <a:ext cx="137160" cy="128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Oval 185"/>
          <p:cNvSpPr/>
          <p:nvPr/>
        </p:nvSpPr>
        <p:spPr>
          <a:xfrm>
            <a:off x="7714488" y="2957518"/>
            <a:ext cx="137160" cy="128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Oval 186"/>
          <p:cNvSpPr/>
          <p:nvPr/>
        </p:nvSpPr>
        <p:spPr>
          <a:xfrm>
            <a:off x="10454640" y="2829502"/>
            <a:ext cx="137160" cy="128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Oval 187"/>
          <p:cNvSpPr/>
          <p:nvPr/>
        </p:nvSpPr>
        <p:spPr>
          <a:xfrm>
            <a:off x="8324088" y="3567118"/>
            <a:ext cx="137160" cy="128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8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67412"/>
            <a:ext cx="10972800" cy="7936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800" kern="1200">
                <a:solidFill>
                  <a:schemeClr val="accen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Strategy: Groundwater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9"/>
          <p:cNvSpPr txBox="1">
            <a:spLocks/>
          </p:cNvSpPr>
          <p:nvPr/>
        </p:nvSpPr>
        <p:spPr>
          <a:xfrm>
            <a:off x="755679" y="1224782"/>
            <a:ext cx="4822161" cy="35454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Permanent Monitoring Wells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Good for long-term monitoring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Grab Samples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One-time samples, often using direct-push rigs (e.g.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GeoProbe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Good for rapid site characterization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May be converted to permanent wells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Groundwater sampling is more labor/equipment intensive than surface soil sampling</a:t>
            </a:r>
          </a:p>
          <a:p>
            <a:pPr lvl="1"/>
            <a:endParaRPr lang="en-US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907" y="1224782"/>
            <a:ext cx="5471827" cy="41061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420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67412"/>
            <a:ext cx="10972800" cy="14882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800" kern="1200">
                <a:solidFill>
                  <a:schemeClr val="accen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</a:rPr>
              <a:t>Strategy: Drum Sampling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(A little knowledge is a dangerous thing)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9"/>
          <p:cNvSpPr txBox="1">
            <a:spLocks/>
          </p:cNvSpPr>
          <p:nvPr/>
        </p:nvSpPr>
        <p:spPr>
          <a:xfrm>
            <a:off x="609600" y="1755648"/>
            <a:ext cx="5312508" cy="45416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Generally, try to avoid due to: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Safety concerns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Shipping / sample transport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Analytical issues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Easier/safer ways to get the information needed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Unknown/unlabeled drums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May be very dangerous!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Specialized sampling/analytical methods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Is it waste, or is it product? 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114" y="1837944"/>
            <a:ext cx="5148957" cy="386171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12</a:t>
            </a:fld>
            <a:endParaRPr lang="en-US"/>
          </a:p>
        </p:txBody>
      </p:sp>
      <p:sp>
        <p:nvSpPr>
          <p:cNvPr id="6" name="&quot;No&quot; Symbol 5"/>
          <p:cNvSpPr/>
          <p:nvPr/>
        </p:nvSpPr>
        <p:spPr>
          <a:xfrm>
            <a:off x="7354726" y="2343813"/>
            <a:ext cx="2804258" cy="2804258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67412"/>
            <a:ext cx="10972800" cy="7936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800" kern="1200">
                <a:solidFill>
                  <a:schemeClr val="accen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Laboratory Coordination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9"/>
          <p:cNvSpPr txBox="1">
            <a:spLocks/>
          </p:cNvSpPr>
          <p:nvPr/>
        </p:nvSpPr>
        <p:spPr>
          <a:xfrm>
            <a:off x="755679" y="1398518"/>
            <a:ext cx="5749896" cy="35454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RCRA: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SW-846 methods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hlinkClick r:id="rId2"/>
              </a:rPr>
              <a:t>https://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hlinkClick r:id="rId2"/>
              </a:rPr>
              <a:t>www.epa.gov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hlinkClick r:id="rId2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hlinkClick r:id="rId2"/>
              </a:rPr>
              <a:t>hw-sw846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hlinkClick r:id="rId2"/>
              </a:rPr>
              <a:t>/sw-846-compendium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Common RCRA methods include 8260 (VOCs), 8270 (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SVOCs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), 8082 (PCBs), 6010 or 6020 (metals), 7471 (mercury).  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SW-846 methods are common, but rarely required except for specific regulatory requirements (e.g., TCLP by EPA method 1311)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588" y="1398518"/>
            <a:ext cx="3689633" cy="49214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864385" y="5829631"/>
            <a:ext cx="2286203" cy="307777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Samples awaiting analysis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92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67412"/>
            <a:ext cx="10972800" cy="7936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800" kern="1200">
                <a:solidFill>
                  <a:schemeClr val="accen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Laboratory Coordination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9"/>
          <p:cNvSpPr txBox="1">
            <a:spLocks/>
          </p:cNvSpPr>
          <p:nvPr/>
        </p:nvSpPr>
        <p:spPr>
          <a:xfrm>
            <a:off x="755678" y="1398518"/>
            <a:ext cx="6010881" cy="40787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Need to ensure that lab can do the analysis needed for the project, and: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Achieve quantitation limits to meet project goals (e.g., regulatory requirement? Human or eco-risk based?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Meet required hold time and/or turnaround time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For commercial labs, understand hidden costs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For multi-analyte lists, need fewer/more analytes? 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Fewer example: 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F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or indoor air samples, consider analyzing only for site-related compounds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More example: fuel oxygenates in Method 8260 (MTBE,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DIPE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, and TBA might not be on the lab’s standard list)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727" y="1398518"/>
            <a:ext cx="5047144" cy="54594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653839" y="5683144"/>
            <a:ext cx="1370888" cy="73866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Stainless Steel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Air Sampling 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Canisters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6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67412"/>
            <a:ext cx="10972800" cy="7936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800" kern="1200">
                <a:solidFill>
                  <a:schemeClr val="accen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78" y="1509907"/>
            <a:ext cx="4621506" cy="346540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62000" y="419812"/>
            <a:ext cx="10972800" cy="7936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800" kern="1200">
                <a:solidFill>
                  <a:schemeClr val="accen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Up-front work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81871" y="5673639"/>
            <a:ext cx="6580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Checklists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Generate labels in advance (esp. for large/complicated projects)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1509906"/>
            <a:ext cx="3430456" cy="34654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352966" y="4963996"/>
            <a:ext cx="4151329" cy="307777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Ocean sediment sampling using Van Veen dredge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45148" y="4963994"/>
            <a:ext cx="1707519" cy="307777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Sediment sampling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1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67412"/>
            <a:ext cx="10972800" cy="7936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800" kern="1200">
                <a:solidFill>
                  <a:schemeClr val="accen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408" y="664227"/>
            <a:ext cx="2706624" cy="2164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28" y="668925"/>
            <a:ext cx="3829449" cy="5441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58" y="3360934"/>
            <a:ext cx="4427520" cy="28831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36448" y="952637"/>
            <a:ext cx="3294888" cy="7936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800" kern="1200">
                <a:solidFill>
                  <a:schemeClr val="accen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Use Local Resources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8304" y="2766186"/>
            <a:ext cx="1252266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Landcrabs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15273" y="6130105"/>
            <a:ext cx="219803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 gallon bucket trap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3791" y="6244087"/>
            <a:ext cx="150554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Bamboo trap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02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67412"/>
            <a:ext cx="10972800" cy="7936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800" kern="1200">
                <a:solidFill>
                  <a:schemeClr val="accen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17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6448" y="952636"/>
            <a:ext cx="3294888" cy="168083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800" kern="1200">
                <a:solidFill>
                  <a:schemeClr val="accen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 Allow extra time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74620"/>
            <a:ext cx="4729125" cy="32347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023" y="952636"/>
            <a:ext cx="4679515" cy="35096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7427456" y="4507324"/>
            <a:ext cx="1838965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Drilling activities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52234" y="5109031"/>
            <a:ext cx="1287532" cy="92333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Protective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26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67412"/>
            <a:ext cx="10972800" cy="7936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800" kern="1200">
                <a:solidFill>
                  <a:schemeClr val="accen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18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2000" y="419812"/>
            <a:ext cx="10972800" cy="7936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800" kern="1200">
                <a:solidFill>
                  <a:schemeClr val="accen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Document, Document, Document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299" y="1365842"/>
            <a:ext cx="5640641" cy="36633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7" y="1365842"/>
            <a:ext cx="4883733" cy="36633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020824" y="4996934"/>
            <a:ext cx="2557110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Chain of Custody Form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63840" y="4982324"/>
            <a:ext cx="1800493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Field log sheets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21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67412"/>
            <a:ext cx="10972800" cy="7936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800" kern="1200">
                <a:solidFill>
                  <a:schemeClr val="accen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28" y="664227"/>
            <a:ext cx="5524257" cy="414377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90" y="664227"/>
            <a:ext cx="4458732" cy="594164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1428" y="4835483"/>
            <a:ext cx="34547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Museum ship site familiarization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8442" y="5500222"/>
            <a:ext cx="1184940" cy="92333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Manhole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ediment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sampling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4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1411855" y="695864"/>
            <a:ext cx="10113035" cy="44196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800" kern="1200">
                <a:solidFill>
                  <a:schemeClr val="accen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DISCLAIMER</a:t>
            </a:r>
            <a:r>
              <a:rPr lang="en-US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en-US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en-US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This presentation has been provided as part of a U.S. Environmental Protection Agency webinar. The document does not constitute EPA policy. Mention of trade names or commercial products does not constitute endorsement or recommendation for use. Links to non-EPA web sites do not imply any official EPA endorsement of or a responsibility for the opinions, ideas, data, or products presented at those locations or guarantee the validity of the information provided. Links to non-EPA servers are provided solely as a pointer to information that might be useful to EPA staff and the public.  </a:t>
            </a:r>
            <a:br>
              <a:rPr lang="en-US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011" y="4496726"/>
            <a:ext cx="2729003" cy="12374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7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67412"/>
            <a:ext cx="10972800" cy="7936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800" kern="1200">
                <a:solidFill>
                  <a:schemeClr val="accen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1"/>
                </a:solidFill>
              </a:rPr>
              <a:t>Technical Resources: websites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9"/>
          <p:cNvSpPr txBox="1">
            <a:spLocks/>
          </p:cNvSpPr>
          <p:nvPr/>
        </p:nvSpPr>
        <p:spPr>
          <a:xfrm>
            <a:off x="777694" y="1579217"/>
            <a:ext cx="10969596" cy="53773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ITRC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:  http://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www.itrcweb.org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/</a:t>
            </a:r>
            <a:endParaRPr lang="en-US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Clu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-In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: https://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clu-in.org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/</a:t>
            </a:r>
            <a:endParaRPr lang="en-US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EPA SW-846: 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hlinkClick r:id="rId3"/>
              </a:rPr>
              <a:t>https://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  <a:hlinkClick r:id="rId3"/>
              </a:rPr>
              <a:t>www.epa.gov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hlinkClick r:id="rId3"/>
              </a:rPr>
              <a:t>/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  <a:hlinkClick r:id="rId3"/>
              </a:rPr>
              <a:t>hw-sw846</a:t>
            </a:r>
            <a:endParaRPr lang="en-US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EPA ORD: https://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www.epa.gov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aboutepa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/about-office-research-and-development-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ord</a:t>
            </a:r>
            <a:endParaRPr lang="en-US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2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67412"/>
            <a:ext cx="10972800" cy="7936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800" kern="1200">
                <a:solidFill>
                  <a:schemeClr val="accen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1"/>
                </a:solidFill>
              </a:rPr>
              <a:t>Technical Resources: EPA Documents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9"/>
          <p:cNvSpPr txBox="1">
            <a:spLocks/>
          </p:cNvSpPr>
          <p:nvPr/>
        </p:nvSpPr>
        <p:spPr>
          <a:xfrm>
            <a:off x="612804" y="1234441"/>
            <a:ext cx="10969596" cy="53773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RCRA Waste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Sampling Draft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Guidance: Planning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Implementation, and Assessment EPA 530-D-02-002, August 2002  (353 pages)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and Sampling of Contaminated Soils, A Field Pocket Guide. EPA/625/12-91/002 November 1991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Subsurface Characterization and Monitoring Techniques, A Desk Reference Guide (dated, but still packed with useful information)</a:t>
            </a:r>
          </a:p>
          <a:p>
            <a:pPr lvl="1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 1: Solids and Ground Water, Appendices A and B:  EPA/625/R-93/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003a</a:t>
            </a: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 2: the Vadose Zone, Field Screening, and Analytical Methods, Appendices C and D:  EPA/625/R-93/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003b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RCRA Ground-Water Monitoring: Draft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Guidance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www.epa.gov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/quality/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rcra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-ground-water-monitoring-draft-technical-guidance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(dated, but parts are very useful)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Analysis of Groundwater Monitoring Data at RCRA Facilities (Unified Guidance), March 2009 with August 2010 updates.   EPA 530/R-09-007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2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67412"/>
            <a:ext cx="10972800" cy="8024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800" kern="1200">
                <a:solidFill>
                  <a:schemeClr val="accen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</a:rPr>
              <a:t>Laboratory Data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22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857740" y="1270345"/>
            <a:ext cx="3601266" cy="4220708"/>
            <a:chOff x="2862072" y="1728216"/>
            <a:chExt cx="4709160" cy="551916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08198" y="1847088"/>
              <a:ext cx="4225614" cy="540029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862072" y="1728216"/>
              <a:ext cx="4709160" cy="5312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659" y="1127104"/>
            <a:ext cx="4739706" cy="537876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90488" y="1127104"/>
            <a:ext cx="4609877" cy="53754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25965" y="5547281"/>
            <a:ext cx="3333041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Available on </a:t>
            </a:r>
            <a:r>
              <a:rPr lang="en-US" dirty="0" err="1" smtClean="0">
                <a:latin typeface="Calibri" panose="020F0502020204030204" pitchFamily="34" charset="0"/>
              </a:rPr>
              <a:t>Clu</a:t>
            </a:r>
            <a:r>
              <a:rPr lang="en-US" dirty="0" smtClean="0">
                <a:latin typeface="Calibri" panose="020F0502020204030204" pitchFamily="34" charset="0"/>
              </a:rPr>
              <a:t>-in with the presentation materials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1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67412"/>
            <a:ext cx="10972800" cy="7936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800" kern="1200">
                <a:solidFill>
                  <a:schemeClr val="accen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Field work career path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9"/>
          <p:cNvSpPr txBox="1">
            <a:spLocks/>
          </p:cNvSpPr>
          <p:nvPr/>
        </p:nvSpPr>
        <p:spPr>
          <a:xfrm>
            <a:off x="755678" y="1398518"/>
            <a:ext cx="10473153" cy="38958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Ask colleagues, supervisor: what group/team in our organization does field work?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Within EPA, may be Environmental Services Division/Branch or specific sections within divisions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Get additional training:  on the job, commercial field courses, local colleges, YouTube, online courses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ITRC, Trainex, state/local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govt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 organizations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Take every field work opportunity available 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Get your field work fix outside of work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 (e.g., hiking, backpacking, kayaking)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543" y="3346447"/>
            <a:ext cx="2969199" cy="184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3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67412"/>
            <a:ext cx="10972800" cy="7936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800" kern="1200">
                <a:solidFill>
                  <a:schemeClr val="accen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Questions 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9"/>
          <p:cNvSpPr txBox="1">
            <a:spLocks/>
          </p:cNvSpPr>
          <p:nvPr/>
        </p:nvSpPr>
        <p:spPr>
          <a:xfrm>
            <a:off x="2718923" y="1981781"/>
            <a:ext cx="6754154" cy="32348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Contact: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Katherine Baylor, EPA Region 9 </a:t>
            </a:r>
          </a:p>
          <a:p>
            <a:pPr marL="0" indent="0" algn="ctr">
              <a:buNone/>
            </a:pPr>
            <a:r>
              <a:rPr lang="en-US" sz="3200" dirty="0" err="1" smtClean="0">
                <a:solidFill>
                  <a:schemeClr val="tx1"/>
                </a:solidFill>
                <a:latin typeface="Calibri" panose="020F0502020204030204" pitchFamily="34" charset="0"/>
                <a:hlinkClick r:id="rId3"/>
              </a:rPr>
              <a:t>baylor.katherine@epa.gov</a:t>
            </a:r>
            <a:endParaRPr lang="en-US" sz="3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415-972-3351</a:t>
            </a: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3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67412"/>
            <a:ext cx="10972800" cy="7936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800" kern="1200">
                <a:solidFill>
                  <a:schemeClr val="accen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Why Field Work?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9"/>
          <p:cNvSpPr txBox="1">
            <a:spLocks/>
          </p:cNvSpPr>
          <p:nvPr/>
        </p:nvSpPr>
        <p:spPr>
          <a:xfrm>
            <a:off x="612804" y="1828801"/>
            <a:ext cx="6460855" cy="26224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Environmental Data Collection (sampling)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Oversight of Regulated Facilities / Enforcement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Site Familiarization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Training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010" y="1833587"/>
            <a:ext cx="2864720" cy="430382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56" y="3578729"/>
            <a:ext cx="3412290" cy="25586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06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67412"/>
            <a:ext cx="10972800" cy="7936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800" kern="1200">
                <a:solidFill>
                  <a:schemeClr val="accen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Safety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9"/>
          <p:cNvSpPr txBox="1">
            <a:spLocks/>
          </p:cNvSpPr>
          <p:nvPr/>
        </p:nvSpPr>
        <p:spPr>
          <a:xfrm>
            <a:off x="612804" y="1234440"/>
            <a:ext cx="5422236" cy="47091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Safety is the highest priority!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No sample is worth collecting if it cannot be collected safely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Follow your organization’s health and safety requirements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Don’t overlook slip/trip/fall, lifting/back injuries, vehicle accidents, sunburn, heat/cold stress</a:t>
            </a:r>
          </a:p>
          <a:p>
            <a:endParaRPr lang="en-US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252" y="1061042"/>
            <a:ext cx="4670084" cy="37669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12" y="3589019"/>
            <a:ext cx="3854704" cy="28927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85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67412"/>
            <a:ext cx="10972800" cy="7936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800" kern="1200">
                <a:solidFill>
                  <a:schemeClr val="accen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Field Observations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9"/>
          <p:cNvSpPr txBox="1">
            <a:spLocks/>
          </p:cNvSpPr>
          <p:nvPr/>
        </p:nvSpPr>
        <p:spPr>
          <a:xfrm>
            <a:off x="612804" y="1475134"/>
            <a:ext cx="5056476" cy="423072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Safety first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Read the appropriate documents before arriving at the site (field sampling plan, workplan, SOP, technology description)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Ask questions, but let the field people do their work.  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Work through the facility staff or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envt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 contractors before approaching sub-contractors (e.g., drillers)</a:t>
            </a: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52" y="1475135"/>
            <a:ext cx="5177666" cy="38832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790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67412"/>
            <a:ext cx="10972800" cy="7936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800" kern="1200">
                <a:solidFill>
                  <a:schemeClr val="accen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Social Aspects of Field Work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9"/>
          <p:cNvSpPr txBox="1">
            <a:spLocks/>
          </p:cNvSpPr>
          <p:nvPr/>
        </p:nvSpPr>
        <p:spPr>
          <a:xfrm>
            <a:off x="612804" y="1828801"/>
            <a:ext cx="5749896" cy="35454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Field work is not the same as office work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May be more stressful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Often time-critical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Different than daily routine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May be hot, cold, rainy, early and very long days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Not everyone is suited to (or interested in) field work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Need to be conscientious, adaptable, resourceful</a:t>
            </a: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019" y="1828801"/>
            <a:ext cx="4724640" cy="35454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67412"/>
            <a:ext cx="10972800" cy="7936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800" kern="1200">
                <a:solidFill>
                  <a:schemeClr val="accen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Field Work Planning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</a:rPr>
              <a:t>DQOs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Content Placeholder 9"/>
          <p:cNvSpPr txBox="1">
            <a:spLocks/>
          </p:cNvSpPr>
          <p:nvPr/>
        </p:nvSpPr>
        <p:spPr>
          <a:xfrm>
            <a:off x="612804" y="1234440"/>
            <a:ext cx="6298536" cy="47091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What is the problem?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Example: industrial activities may have resulted in the release of lead (Pb) to the environment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Example: auto shredder waste pile may contain hazardous waste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(Bad) Example: this site is a mess!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What question are you trying to answer?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Example:  extent of on-site Pb contamination in surface soil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Example:  Do metals in a waste pile exceed TCLP limit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(Bad) Example:  what is this stuff?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Is there existing/historical information available? What additional data is needed to answer Question 2?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avoid collecting redundant data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263" y="1234440"/>
            <a:ext cx="4368153" cy="32761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68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67412"/>
            <a:ext cx="10972800" cy="7936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800" kern="1200">
                <a:solidFill>
                  <a:schemeClr val="accen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Field Work Planning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</a:rPr>
              <a:t>DQOs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Content Placeholder 9"/>
          <p:cNvSpPr txBox="1">
            <a:spLocks/>
          </p:cNvSpPr>
          <p:nvPr/>
        </p:nvSpPr>
        <p:spPr>
          <a:xfrm>
            <a:off x="612804" y="1234440"/>
            <a:ext cx="10969596" cy="47091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4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Where/when will data be collected?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On-site, off-site, at depth, during multiple seasons?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What regulatory/risk levels apply?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Regulatory/risk levels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may dictate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analytical methods and requested detection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limits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Using inputs from Questions 1 through 5, design the sampling/analysis approach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Consider resources: budget, personnel, time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How many samples? What media (soil, water, air, biota)?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What analysis? VOCs, SVOC, metals, PCBs?</a:t>
            </a:r>
          </a:p>
          <a:p>
            <a:pPr marL="1257300" lvl="2" indent="-457200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What detection limits are needed?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Grab samples, composite samples, multi-increment samples?  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Work with the laboratory to get the necessary analysis</a:t>
            </a:r>
          </a:p>
          <a:p>
            <a:pPr marL="457200" indent="-457200">
              <a:buFont typeface="+mj-lt"/>
              <a:buAutoNum type="arabicPeriod" startAt="4"/>
            </a:pPr>
            <a:endParaRPr lang="en-US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0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67412"/>
            <a:ext cx="10972800" cy="7936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800" kern="1200">
                <a:solidFill>
                  <a:schemeClr val="accen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tx1"/>
                </a:solidFill>
              </a:rPr>
              <a:t>Field Work Planning </a:t>
            </a:r>
            <a:r>
              <a:rPr lang="en-US" sz="2800" dirty="0" smtClean="0">
                <a:solidFill>
                  <a:schemeClr val="tx1"/>
                </a:solidFill>
              </a:rPr>
              <a:t>(Data Quality Objectives)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9"/>
          <p:cNvSpPr txBox="1">
            <a:spLocks/>
          </p:cNvSpPr>
          <p:nvPr/>
        </p:nvSpPr>
        <p:spPr>
          <a:xfrm>
            <a:off x="612804" y="1234441"/>
            <a:ext cx="10969596" cy="53773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State the Problem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Identify the Goals of the Study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Identify Information Inputs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Define the Boundaries of the Study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Develop the Analytic Approach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Specify Performance or Acceptance Criteria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Develop the Plan for Obtaining the Data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Data Quality Objectives: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hlinkClick r:id="rId3"/>
              </a:rPr>
              <a:t>https://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hlinkClick r:id="rId3"/>
              </a:rPr>
              <a:t>www.epa.gov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hlinkClick r:id="rId3"/>
              </a:rPr>
              <a:t>/sites/production/files/2015-06/documents/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hlinkClick r:id="rId3"/>
              </a:rPr>
              <a:t>g4-final.pdf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   (121 pages)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7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eashore design templat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ashore design template" id="{669BADFC-EA6E-476D-A81D-A11567EEB4E2}" vid="{6E8F81BE-4270-402D-9E59-1E13524724B5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.xml"/></Relationships>
</file>

<file path=customXml/_rels/item1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.xml"/></Relationships>
</file>

<file path=customXml/_rels/item1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.xml"/></Relationships>
</file>

<file path=customXml/_rels/item1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.xml"/></Relationships>
</file>

<file path=customXml/_rels/item2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49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50.xml><?xml version="1.0" encoding="utf-8"?>
<EsriMapsInfo xmlns="ESRI.ArcGIS.Mapping.OfficeIntegration.PowerPointInfo">
  <Version>Version1</Version>
  <RequiresSignIn>False</RequiresSignIn>
</EsriMapsInfo>
</file>

<file path=customXml/item151.xml><?xml version="1.0" encoding="utf-8"?>
<EsriMapsInfo xmlns="ESRI.ArcGIS.Mapping.OfficeIntegration.PowerPointInfo">
  <Version>Version1</Version>
  <RequiresSignIn>False</RequiresSignIn>
</EsriMapsInfo>
</file>

<file path=customXml/item152.xml><?xml version="1.0" encoding="utf-8"?>
<EsriMapsInfo xmlns="ESRI.ArcGIS.Mapping.OfficeIntegration.PowerPointInfo">
  <Version>Version1</Version>
  <RequiresSignIn>False</RequiresSignIn>
</EsriMapsInfo>
</file>

<file path=customXml/item153.xml><?xml version="1.0" encoding="utf-8"?>
<EsriMapsInfo xmlns="ESRI.ArcGIS.Mapping.OfficeIntegration.PowerPointInfo">
  <Version>Version1</Version>
  <RequiresSignIn>False</RequiresSignIn>
</EsriMapsInfo>
</file>

<file path=customXml/item154.xml><?xml version="1.0" encoding="utf-8"?>
<EsriMapsInfo xmlns="ESRI.ArcGIS.Mapping.OfficeIntegration.PowerPointInfo">
  <Version>Version1</Version>
  <RequiresSignIn>False</RequiresSignIn>
</EsriMapsInfo>
</file>

<file path=customXml/item155.xml><?xml version="1.0" encoding="utf-8"?>
<EsriMapsInfo xmlns="ESRI.ArcGIS.Mapping.OfficeIntegration.PowerPointInfo">
  <Version>Version1</Version>
  <RequiresSignIn>False</RequiresSignIn>
</EsriMapsInfo>
</file>

<file path=customXml/item156.xml><?xml version="1.0" encoding="utf-8"?>
<EsriMapsInfo xmlns="ESRI.ArcGIS.Mapping.OfficeIntegration.PowerPointInfo">
  <Version>Version1</Version>
  <RequiresSignIn>False</RequiresSignIn>
</EsriMapsInfo>
</file>

<file path=customXml/item157.xml><?xml version="1.0" encoding="utf-8"?>
<EsriMapsInfo xmlns="ESRI.ArcGIS.Mapping.OfficeIntegration.PowerPointInfo">
  <Version>Version1</Version>
  <RequiresSignIn>False</RequiresSignIn>
</EsriMapsInfo>
</file>

<file path=customXml/item158.xml><?xml version="1.0" encoding="utf-8"?>
<EsriMapsInfo xmlns="ESRI.ArcGIS.Mapping.OfficeIntegration.PowerPointInfo">
  <Version>Version1</Version>
  <RequiresSignIn>False</RequiresSignIn>
</EsriMapsInfo>
</file>

<file path=customXml/item159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60.xml><?xml version="1.0" encoding="utf-8"?>
<EsriMapsInfo xmlns="ESRI.ArcGIS.Mapping.OfficeIntegration.PowerPointInfo">
  <Version>Version1</Version>
  <RequiresSignIn>False</RequiresSignIn>
</EsriMapsInfo>
</file>

<file path=customXml/item161.xml><?xml version="1.0" encoding="utf-8"?>
<EsriMapsInfo xmlns="ESRI.ArcGIS.Mapping.OfficeIntegration.PowerPointInfo">
  <Version>Version1</Version>
  <RequiresSignIn>False</RequiresSignIn>
</EsriMapsInfo>
</file>

<file path=customXml/item162.xml><?xml version="1.0" encoding="utf-8"?>
<EsriMapsInfo xmlns="ESRI.ArcGIS.Mapping.OfficeIntegration.PowerPointInfo">
  <Version>Version1</Version>
  <RequiresSignIn>False</RequiresSignIn>
</EsriMapsInfo>
</file>

<file path=customXml/item163.xml><?xml version="1.0" encoding="utf-8"?>
<EsriMapsInfo xmlns="ESRI.ArcGIS.Mapping.OfficeIntegration.PowerPointInfo">
  <Version>Version1</Version>
  <RequiresSignIn>False</RequiresSignIn>
</EsriMapsInfo>
</file>

<file path=customXml/item164.xml><?xml version="1.0" encoding="utf-8"?>
<EsriMapsInfo xmlns="ESRI.ArcGIS.Mapping.OfficeIntegration.PowerPointInfo">
  <Version>Version1</Version>
  <RequiresSignIn>False</RequiresSignIn>
</EsriMapsInfo>
</file>

<file path=customXml/item165.xml><?xml version="1.0" encoding="utf-8"?>
<EsriMapsInfo xmlns="ESRI.ArcGIS.Mapping.OfficeIntegration.PowerPointInfo">
  <Version>Version1</Version>
  <RequiresSignIn>False</RequiresSignIn>
</EsriMapsInfo>
</file>

<file path=customXml/item166.xml><?xml version="1.0" encoding="utf-8"?>
<EsriMapsInfo xmlns="ESRI.ArcGIS.Mapping.OfficeIntegration.PowerPointInfo">
  <Version>Version1</Version>
  <RequiresSignIn>False</RequiresSignIn>
</EsriMapsInfo>
</file>

<file path=customXml/item167.xml><?xml version="1.0" encoding="utf-8"?>
<EsriMapsInfo xmlns="ESRI.ArcGIS.Mapping.OfficeIntegration.PowerPointInfo">
  <Version>Version1</Version>
  <RequiresSignIn>False</RequiresSignIn>
</EsriMapsInfo>
</file>

<file path=customXml/item168.xml><?xml version="1.0" encoding="utf-8"?>
<EsriMapsInfo xmlns="ESRI.ArcGIS.Mapping.OfficeIntegration.PowerPointInfo">
  <Version>Version1</Version>
  <RequiresSignIn>False</RequiresSignIn>
</EsriMapsInfo>
</file>

<file path=customXml/item169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70.xml><?xml version="1.0" encoding="utf-8"?>
<EsriMapsInfo xmlns="ESRI.ArcGIS.Mapping.OfficeIntegration.PowerPointInfo">
  <Version>Version1</Version>
  <RequiresSignIn>False</RequiresSignIn>
</EsriMapsInfo>
</file>

<file path=customXml/item171.xml><?xml version="1.0" encoding="utf-8"?>
<EsriMapsInfo xmlns="ESRI.ArcGIS.Mapping.OfficeIntegration.PowerPointInfo">
  <Version>Version1</Version>
  <RequiresSignIn>False</RequiresSignIn>
</EsriMapsInfo>
</file>

<file path=customXml/item172.xml><?xml version="1.0" encoding="utf-8"?>
<EsriMapsInfo xmlns="ESRI.ArcGIS.Mapping.OfficeIntegration.PowerPointInfo">
  <Version>Version1</Version>
  <RequiresSignIn>False</RequiresSignIn>
</EsriMapsInfo>
</file>

<file path=customXml/item173.xml><?xml version="1.0" encoding="utf-8"?>
<EsriMapsInfo xmlns="ESRI.ArcGIS.Mapping.OfficeIntegration.PowerPointInfo">
  <Version>Version1</Version>
  <RequiresSignIn>False</RequiresSignIn>
</EsriMapsInfo>
</file>

<file path=customXml/item174.xml><?xml version="1.0" encoding="utf-8"?>
<EsriMapsInfo xmlns="ESRI.ArcGIS.Mapping.OfficeIntegration.PowerPointInfo">
  <Version>Version1</Version>
  <RequiresSignIn>False</RequiresSignIn>
</EsriMapsInfo>
</file>

<file path=customXml/item175.xml><?xml version="1.0" encoding="utf-8"?>
<EsriMapsInfo xmlns="ESRI.ArcGIS.Mapping.OfficeIntegration.PowerPointInfo">
  <Version>Version1</Version>
  <RequiresSignIn>False</RequiresSignIn>
</EsriMapsInfo>
</file>

<file path=customXml/item176.xml><?xml version="1.0" encoding="utf-8"?>
<EsriMapsInfo xmlns="ESRI.ArcGIS.Mapping.OfficeIntegration.PowerPointInfo">
  <Version>Version1</Version>
  <RequiresSignIn>False</RequiresSignIn>
</EsriMapsInfo>
</file>

<file path=customXml/item177.xml><?xml version="1.0" encoding="utf-8"?>
<EsriMapsInfo xmlns="ESRI.ArcGIS.Mapping.OfficeIntegration.PowerPointInfo">
  <Version>Version1</Version>
  <RequiresSignIn>False</RequiresSignIn>
</EsriMapsInfo>
</file>

<file path=customXml/item178.xml><?xml version="1.0" encoding="utf-8"?>
<EsriMapsInfo xmlns="ESRI.ArcGIS.Mapping.OfficeIntegration.PowerPointInfo">
  <Version>Version1</Version>
  <RequiresSignIn>False</RequiresSignIn>
</EsriMapsInfo>
</file>

<file path=customXml/item179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80.xml><?xml version="1.0" encoding="utf-8"?>
<EsriMapsInfo xmlns="ESRI.ArcGIS.Mapping.OfficeIntegration.PowerPointInfo">
  <Version>Version1</Version>
  <RequiresSignIn>False</RequiresSignIn>
</EsriMapsInfo>
</file>

<file path=customXml/item181.xml><?xml version="1.0" encoding="utf-8"?>
<EsriMapsInfo xmlns="ESRI.ArcGIS.Mapping.OfficeIntegration.PowerPointInfo">
  <Version>Version1</Version>
  <RequiresSignIn>False</RequiresSignIn>
</EsriMapsInfo>
</file>

<file path=customXml/item182.xml><?xml version="1.0" encoding="utf-8"?>
<EsriMapsInfo xmlns="ESRI.ArcGIS.Mapping.OfficeIntegration.PowerPointInfo">
  <Version>Version1</Version>
  <RequiresSignIn>False</RequiresSignIn>
</EsriMapsInfo>
</file>

<file path=customXml/item183.xml><?xml version="1.0" encoding="utf-8"?>
<EsriMapsInfo xmlns="ESRI.ArcGIS.Mapping.OfficeIntegration.PowerPointInfo">
  <Version>Version1</Version>
  <RequiresSignIn>False</RequiresSignIn>
</EsriMapsInfo>
</file>

<file path=customXml/item184.xml><?xml version="1.0" encoding="utf-8"?>
<EsriMapsInfo xmlns="ESRI.ArcGIS.Mapping.OfficeIntegration.PowerPointInfo">
  <Version>Version1</Version>
  <RequiresSignIn>False</RequiresSignIn>
</EsriMapsInfo>
</file>

<file path=customXml/item185.xml><?xml version="1.0" encoding="utf-8"?>
<EsriMapsInfo xmlns="ESRI.ArcGIS.Mapping.OfficeIntegration.PowerPointInfo">
  <Version>Version1</Version>
  <RequiresSignIn>False</RequiresSignIn>
</EsriMapsInfo>
</file>

<file path=customXml/item186.xml><?xml version="1.0" encoding="utf-8"?>
<EsriMapsInfo xmlns="ESRI.ArcGIS.Mapping.OfficeIntegration.PowerPointInfo">
  <Version>Version1</Version>
  <RequiresSignIn>False</RequiresSignIn>
</EsriMapsInfo>
</file>

<file path=customXml/item187.xml><?xml version="1.0" encoding="utf-8"?>
<EsriMapsInfo xmlns="ESRI.ArcGIS.Mapping.OfficeIntegration.PowerPointInfo">
  <Version>Version1</Version>
  <RequiresSignIn>False</RequiresSignIn>
</EsriMapsInfo>
</file>

<file path=customXml/item188.xml><?xml version="1.0" encoding="utf-8"?>
<EsriMapsInfo xmlns="ESRI.ArcGIS.Mapping.OfficeIntegration.PowerPointInfo">
  <Version>Version1</Version>
  <RequiresSignIn>False</RequiresSignIn>
</EsriMapsInfo>
</file>

<file path=customXml/item189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190.xml><?xml version="1.0" encoding="utf-8"?>
<EsriMapsInfo xmlns="ESRI.ArcGIS.Mapping.OfficeIntegration.PowerPointInfo">
  <Version>Version1</Version>
  <RequiresSignIn>False</RequiresSignIn>
</EsriMapsInfo>
</file>

<file path=customXml/item191.xml><?xml version="1.0" encoding="utf-8"?>
<EsriMapsInfo xmlns="ESRI.ArcGIS.Mapping.OfficeIntegration.PowerPointInfo">
  <Version>Version1</Version>
  <RequiresSignIn>False</RequiresSignIn>
</EsriMapsInfo>
</file>

<file path=customXml/item192.xml><?xml version="1.0" encoding="utf-8"?>
<EsriMapsInfo xmlns="ESRI.ArcGIS.Mapping.OfficeIntegration.PowerPointInfo">
  <Version>Version1</Version>
  <RequiresSignIn>False</RequiresSignIn>
</EsriMapsInfo>
</file>

<file path=customXml/item193.xml><?xml version="1.0" encoding="utf-8"?>
<EsriMapsInfo xmlns="ESRI.ArcGIS.Mapping.OfficeIntegration.PowerPointInfo">
  <Version>Version1</Version>
  <RequiresSignIn>False</RequiresSignIn>
</EsriMapsInfo>
</file>

<file path=customXml/item194.xml><?xml version="1.0" encoding="utf-8"?>
<EsriMapsInfo xmlns="ESRI.ArcGIS.Mapping.OfficeIntegration.PowerPointInfo">
  <Version>Version1</Version>
  <RequiresSignIn>False</RequiresSignIn>
</EsriMapsInfo>
</file>

<file path=customXml/item195.xml><?xml version="1.0" encoding="utf-8"?>
<EsriMapsInfo xmlns="ESRI.ArcGIS.Mapping.OfficeIntegration.PowerPointInfo">
  <Version>Version1</Version>
  <RequiresSignIn>False</RequiresSignIn>
</EsriMapsInfo>
</file>

<file path=customXml/item196.xml><?xml version="1.0" encoding="utf-8"?>
<EsriMapsInfo xmlns="ESRI.ArcGIS.Mapping.OfficeIntegration.PowerPointInfo">
  <Version>Version1</Version>
  <RequiresSignIn>False</RequiresSignIn>
</EsriMapsInfo>
</file>

<file path=customXml/item197.xml><?xml version="1.0" encoding="utf-8"?>
<EsriMapsInfo xmlns="ESRI.ArcGIS.Mapping.OfficeIntegration.PowerPointInfo">
  <Version>Version1</Version>
  <RequiresSignIn>False</RequiresSignIn>
</EsriMapsInfo>
</file>

<file path=customXml/item198.xml><?xml version="1.0" encoding="utf-8"?>
<EsriMapsInfo xmlns="ESRI.ArcGIS.Mapping.OfficeIntegration.PowerPointInfo">
  <Version>Version1</Version>
  <RequiresSignIn>False</RequiresSignIn>
</EsriMapsInfo>
</file>

<file path=customXml/item19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00.xml><?xml version="1.0" encoding="utf-8"?>
<EsriMapsInfo xmlns="ESRI.ArcGIS.Mapping.OfficeIntegration.PowerPointInfo">
  <Version>Version1</Version>
  <RequiresSignIn>False</RequiresSignIn>
</EsriMapsInfo>
</file>

<file path=customXml/item201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7798BE1F-1783-4B10-81FE-7432B2AC0929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5E21CD42-B559-4AC0-B2F8-F111BB04AF3E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D744446B-15B1-4EC7-8942-E822DBF6950E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0F5EA769-581C-481F-96F6-92CA5517007A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0120BE9C-CB06-407F-94EF-4639BB888106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CD4B41B6-71AE-4DA3-ABFD-91CDA09FDCE7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5A755EB2-910F-4C81-ABC4-76D1A58281B7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8A379E7D-AEF7-4592-BE0C-BB4EB93EB1FC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B3D37DA7-3FEA-4642-8B9D-70712F00F4A1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2F2552FF-C4F0-404F-8D8C-25B4720EE139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7CC49C6A-443A-47B5-97CD-B2BDCA9A0EA5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00B00FDC-824B-4791-BEC5-259C3247F1AC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0C0C9B64-338A-4B8F-9F2C-A7C4967887F0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B87EEBBB-1DFB-4EC5-B6BC-E4E72EB2E4FE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83EC7099-1429-4FC3-BF79-01DB372DB3C2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6B4C9508-D2AA-4548-86A3-EC8EC1EC7B6B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C2F65BD3-29C0-4173-9404-E8CA6117DD2E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8E3A0A01-F694-49B4-91D2-6D0C4C29795F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D4DC84AB-90AE-4C42-A62A-FE575010FEF9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1BE230A9-6A15-485E-AB66-8DA7462053F6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0CA039EA-4A9E-4FAD-993B-72296C54B62A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1E422878-860B-481C-BFA3-DE07E8E40843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C59E5997-467C-4E45-B538-149412EF5BBC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9EDE5D57-34A4-4BEE-AE6D-868796C6CF2C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1C4F026F-FB57-4CE0-A9C9-FB0F8EE4C761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BD77032B-F926-4CF4-B270-E9ABCD5CEAAD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6C7BFBAD-2F30-4C4B-9E10-CAD33AB79949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B2D44C91-BA2F-4C03-ACBC-8560388DA109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A4569F0D-800D-4FDB-AEBD-890E26831136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8C0FB35B-35AF-4C3A-B8DB-74A1F24BEA35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41409223-D07C-444E-8D08-D67B1C2E5603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048FCFC4-051D-4CDE-A58D-07A1C857C0C7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B0EC35B3-1F0A-43BE-85EA-860641015C4D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83D5BA13-4C3D-4E2F-8548-A825FDB60033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7B149B71-B81C-4F87-8395-94BF6A2A99A1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FD6BD59D-37B8-4049-A23E-8099146E6AAB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2199B408-1BB7-43A6-AA30-634FE128F6AC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6C165191-C935-456D-A82E-FB3DCD2AFFEB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E2B38374-0A7C-4018-9C66-E1972895CE55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E04CE7E9-49E8-46E2-8807-250D70EA33EB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8FAA52C4-2AE3-4846-A29B-D9AD3202F5C6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46C21C54-E1D7-4F75-B702-1D3195DD460F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C26E0669-658C-4DEE-8A1C-92C8D90E2411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9EB2A6AB-0300-4B71-9EDA-63D3C3780C1A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F7ECF72E-0D14-4B91-8F8A-DA1EE4FF141F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D73E93E5-D375-4BAC-8C1D-A0D2F10C2EB7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924B0FDA-686B-4D92-B82B-DFCB791A8B6D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0BC65E1C-EBC2-40E9-B6CB-9EBDA2DE1D89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04D3390E-BF6A-47C9-8B98-AE7929A3C1A5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5F9CB320-01E6-42B5-8D90-2308EDDB926D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F100AF16-B472-4584-8EC1-FC44E53D9985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1E191F1C-EABF-4936-9B23-90844CCDEA72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6865E1AC-94C0-4CDC-8026-0D02FDD6BD16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4F4C54DE-599B-4519-A33E-E20776FE314F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192933B6-ED96-4BB6-937C-CCE1C415A03A}">
  <ds:schemaRefs>
    <ds:schemaRef ds:uri="ESRI.ArcGIS.Mapping.OfficeIntegration.PowerPointInfo"/>
  </ds:schemaRefs>
</ds:datastoreItem>
</file>

<file path=customXml/itemProps149.xml><?xml version="1.0" encoding="utf-8"?>
<ds:datastoreItem xmlns:ds="http://schemas.openxmlformats.org/officeDocument/2006/customXml" ds:itemID="{8D3CDAA3-BD76-45CE-BF5D-E847969A7DD0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E864F907-4597-4E17-9C7F-D82141C8E902}">
  <ds:schemaRefs>
    <ds:schemaRef ds:uri="ESRI.ArcGIS.Mapping.OfficeIntegration.PowerPointInfo"/>
  </ds:schemaRefs>
</ds:datastoreItem>
</file>

<file path=customXml/itemProps150.xml><?xml version="1.0" encoding="utf-8"?>
<ds:datastoreItem xmlns:ds="http://schemas.openxmlformats.org/officeDocument/2006/customXml" ds:itemID="{BA10789D-09A4-47AB-AC99-83FDC5D53F79}">
  <ds:schemaRefs>
    <ds:schemaRef ds:uri="ESRI.ArcGIS.Mapping.OfficeIntegration.PowerPointInfo"/>
  </ds:schemaRefs>
</ds:datastoreItem>
</file>

<file path=customXml/itemProps151.xml><?xml version="1.0" encoding="utf-8"?>
<ds:datastoreItem xmlns:ds="http://schemas.openxmlformats.org/officeDocument/2006/customXml" ds:itemID="{1D36D54E-E607-4511-95E1-A2FF5001FB59}">
  <ds:schemaRefs>
    <ds:schemaRef ds:uri="ESRI.ArcGIS.Mapping.OfficeIntegration.PowerPointInfo"/>
  </ds:schemaRefs>
</ds:datastoreItem>
</file>

<file path=customXml/itemProps152.xml><?xml version="1.0" encoding="utf-8"?>
<ds:datastoreItem xmlns:ds="http://schemas.openxmlformats.org/officeDocument/2006/customXml" ds:itemID="{61061D8E-888B-4A9E-8CDE-EA86B9F52198}">
  <ds:schemaRefs>
    <ds:schemaRef ds:uri="ESRI.ArcGIS.Mapping.OfficeIntegration.PowerPointInfo"/>
  </ds:schemaRefs>
</ds:datastoreItem>
</file>

<file path=customXml/itemProps153.xml><?xml version="1.0" encoding="utf-8"?>
<ds:datastoreItem xmlns:ds="http://schemas.openxmlformats.org/officeDocument/2006/customXml" ds:itemID="{C9D639C2-4788-4136-8241-0F84073D7859}">
  <ds:schemaRefs>
    <ds:schemaRef ds:uri="ESRI.ArcGIS.Mapping.OfficeIntegration.PowerPointInfo"/>
  </ds:schemaRefs>
</ds:datastoreItem>
</file>

<file path=customXml/itemProps154.xml><?xml version="1.0" encoding="utf-8"?>
<ds:datastoreItem xmlns:ds="http://schemas.openxmlformats.org/officeDocument/2006/customXml" ds:itemID="{DBD7AA65-BEBB-47C4-8E05-A1BD7DC54737}">
  <ds:schemaRefs>
    <ds:schemaRef ds:uri="ESRI.ArcGIS.Mapping.OfficeIntegration.PowerPointInfo"/>
  </ds:schemaRefs>
</ds:datastoreItem>
</file>

<file path=customXml/itemProps155.xml><?xml version="1.0" encoding="utf-8"?>
<ds:datastoreItem xmlns:ds="http://schemas.openxmlformats.org/officeDocument/2006/customXml" ds:itemID="{5C542DD6-B702-45CD-9858-32BFB2B05065}">
  <ds:schemaRefs>
    <ds:schemaRef ds:uri="ESRI.ArcGIS.Mapping.OfficeIntegration.PowerPointInfo"/>
  </ds:schemaRefs>
</ds:datastoreItem>
</file>

<file path=customXml/itemProps156.xml><?xml version="1.0" encoding="utf-8"?>
<ds:datastoreItem xmlns:ds="http://schemas.openxmlformats.org/officeDocument/2006/customXml" ds:itemID="{77132C76-E56A-47D2-BDCA-673C62756C21}">
  <ds:schemaRefs>
    <ds:schemaRef ds:uri="ESRI.ArcGIS.Mapping.OfficeIntegration.PowerPointInfo"/>
  </ds:schemaRefs>
</ds:datastoreItem>
</file>

<file path=customXml/itemProps157.xml><?xml version="1.0" encoding="utf-8"?>
<ds:datastoreItem xmlns:ds="http://schemas.openxmlformats.org/officeDocument/2006/customXml" ds:itemID="{0DC30DD7-7C5A-4D93-A061-A4527CB88E88}">
  <ds:schemaRefs>
    <ds:schemaRef ds:uri="ESRI.ArcGIS.Mapping.OfficeIntegration.PowerPointInfo"/>
  </ds:schemaRefs>
</ds:datastoreItem>
</file>

<file path=customXml/itemProps158.xml><?xml version="1.0" encoding="utf-8"?>
<ds:datastoreItem xmlns:ds="http://schemas.openxmlformats.org/officeDocument/2006/customXml" ds:itemID="{831741FE-B1CE-4C25-9830-137370968C6A}">
  <ds:schemaRefs>
    <ds:schemaRef ds:uri="ESRI.ArcGIS.Mapping.OfficeIntegration.PowerPointInfo"/>
  </ds:schemaRefs>
</ds:datastoreItem>
</file>

<file path=customXml/itemProps159.xml><?xml version="1.0" encoding="utf-8"?>
<ds:datastoreItem xmlns:ds="http://schemas.openxmlformats.org/officeDocument/2006/customXml" ds:itemID="{EFA91B00-64AF-4C85-82D4-E69E7B6A7999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BF79E164-A3D4-4F93-80BE-394B45C04FE8}">
  <ds:schemaRefs>
    <ds:schemaRef ds:uri="ESRI.ArcGIS.Mapping.OfficeIntegration.PowerPointInfo"/>
  </ds:schemaRefs>
</ds:datastoreItem>
</file>

<file path=customXml/itemProps160.xml><?xml version="1.0" encoding="utf-8"?>
<ds:datastoreItem xmlns:ds="http://schemas.openxmlformats.org/officeDocument/2006/customXml" ds:itemID="{6C91F29B-B5D8-4D61-9B03-4F8519E9AFEF}">
  <ds:schemaRefs>
    <ds:schemaRef ds:uri="ESRI.ArcGIS.Mapping.OfficeIntegration.PowerPointInfo"/>
  </ds:schemaRefs>
</ds:datastoreItem>
</file>

<file path=customXml/itemProps161.xml><?xml version="1.0" encoding="utf-8"?>
<ds:datastoreItem xmlns:ds="http://schemas.openxmlformats.org/officeDocument/2006/customXml" ds:itemID="{459D1684-1109-4B15-A778-2A5AFF6CAD7C}">
  <ds:schemaRefs>
    <ds:schemaRef ds:uri="ESRI.ArcGIS.Mapping.OfficeIntegration.PowerPointInfo"/>
  </ds:schemaRefs>
</ds:datastoreItem>
</file>

<file path=customXml/itemProps162.xml><?xml version="1.0" encoding="utf-8"?>
<ds:datastoreItem xmlns:ds="http://schemas.openxmlformats.org/officeDocument/2006/customXml" ds:itemID="{9D4FB6C6-926B-4D7A-B617-391B0E2BC328}">
  <ds:schemaRefs>
    <ds:schemaRef ds:uri="ESRI.ArcGIS.Mapping.OfficeIntegration.PowerPointInfo"/>
  </ds:schemaRefs>
</ds:datastoreItem>
</file>

<file path=customXml/itemProps163.xml><?xml version="1.0" encoding="utf-8"?>
<ds:datastoreItem xmlns:ds="http://schemas.openxmlformats.org/officeDocument/2006/customXml" ds:itemID="{40C0A440-C327-4AD6-A55F-7229BCD0A571}">
  <ds:schemaRefs>
    <ds:schemaRef ds:uri="ESRI.ArcGIS.Mapping.OfficeIntegration.PowerPointInfo"/>
  </ds:schemaRefs>
</ds:datastoreItem>
</file>

<file path=customXml/itemProps164.xml><?xml version="1.0" encoding="utf-8"?>
<ds:datastoreItem xmlns:ds="http://schemas.openxmlformats.org/officeDocument/2006/customXml" ds:itemID="{EE37048A-4FF9-4520-A13C-E356FEF8675B}">
  <ds:schemaRefs>
    <ds:schemaRef ds:uri="ESRI.ArcGIS.Mapping.OfficeIntegration.PowerPointInfo"/>
  </ds:schemaRefs>
</ds:datastoreItem>
</file>

<file path=customXml/itemProps165.xml><?xml version="1.0" encoding="utf-8"?>
<ds:datastoreItem xmlns:ds="http://schemas.openxmlformats.org/officeDocument/2006/customXml" ds:itemID="{A3038ADC-7B7B-4DBD-8CF2-48410D5B4FB4}">
  <ds:schemaRefs>
    <ds:schemaRef ds:uri="ESRI.ArcGIS.Mapping.OfficeIntegration.PowerPointInfo"/>
  </ds:schemaRefs>
</ds:datastoreItem>
</file>

<file path=customXml/itemProps166.xml><?xml version="1.0" encoding="utf-8"?>
<ds:datastoreItem xmlns:ds="http://schemas.openxmlformats.org/officeDocument/2006/customXml" ds:itemID="{7D15D72A-7305-4A1C-9AC2-A204D36F6CF7}">
  <ds:schemaRefs>
    <ds:schemaRef ds:uri="ESRI.ArcGIS.Mapping.OfficeIntegration.PowerPointInfo"/>
  </ds:schemaRefs>
</ds:datastoreItem>
</file>

<file path=customXml/itemProps167.xml><?xml version="1.0" encoding="utf-8"?>
<ds:datastoreItem xmlns:ds="http://schemas.openxmlformats.org/officeDocument/2006/customXml" ds:itemID="{9E05DBB5-A105-40B4-A679-445C7F607A18}">
  <ds:schemaRefs>
    <ds:schemaRef ds:uri="ESRI.ArcGIS.Mapping.OfficeIntegration.PowerPointInfo"/>
  </ds:schemaRefs>
</ds:datastoreItem>
</file>

<file path=customXml/itemProps168.xml><?xml version="1.0" encoding="utf-8"?>
<ds:datastoreItem xmlns:ds="http://schemas.openxmlformats.org/officeDocument/2006/customXml" ds:itemID="{122AFED4-E47E-4D18-A340-6A5B6A3781BC}">
  <ds:schemaRefs>
    <ds:schemaRef ds:uri="ESRI.ArcGIS.Mapping.OfficeIntegration.PowerPointInfo"/>
  </ds:schemaRefs>
</ds:datastoreItem>
</file>

<file path=customXml/itemProps169.xml><?xml version="1.0" encoding="utf-8"?>
<ds:datastoreItem xmlns:ds="http://schemas.openxmlformats.org/officeDocument/2006/customXml" ds:itemID="{28ACFA11-95AE-4105-823D-81A96BC88572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8F983E3C-B276-4F0E-A74F-7BDE27797AB2}">
  <ds:schemaRefs>
    <ds:schemaRef ds:uri="ESRI.ArcGIS.Mapping.OfficeIntegration.PowerPointInfo"/>
  </ds:schemaRefs>
</ds:datastoreItem>
</file>

<file path=customXml/itemProps170.xml><?xml version="1.0" encoding="utf-8"?>
<ds:datastoreItem xmlns:ds="http://schemas.openxmlformats.org/officeDocument/2006/customXml" ds:itemID="{1DF7EC07-49AF-4B92-9168-1E7215E7E431}">
  <ds:schemaRefs>
    <ds:schemaRef ds:uri="ESRI.ArcGIS.Mapping.OfficeIntegration.PowerPointInfo"/>
  </ds:schemaRefs>
</ds:datastoreItem>
</file>

<file path=customXml/itemProps171.xml><?xml version="1.0" encoding="utf-8"?>
<ds:datastoreItem xmlns:ds="http://schemas.openxmlformats.org/officeDocument/2006/customXml" ds:itemID="{6F168035-9303-4F6D-A3B9-FEB48DAB8919}">
  <ds:schemaRefs>
    <ds:schemaRef ds:uri="ESRI.ArcGIS.Mapping.OfficeIntegration.PowerPointInfo"/>
  </ds:schemaRefs>
</ds:datastoreItem>
</file>

<file path=customXml/itemProps172.xml><?xml version="1.0" encoding="utf-8"?>
<ds:datastoreItem xmlns:ds="http://schemas.openxmlformats.org/officeDocument/2006/customXml" ds:itemID="{60FD3813-A171-444A-B9F1-C3F740DF69AF}">
  <ds:schemaRefs>
    <ds:schemaRef ds:uri="ESRI.ArcGIS.Mapping.OfficeIntegration.PowerPointInfo"/>
  </ds:schemaRefs>
</ds:datastoreItem>
</file>

<file path=customXml/itemProps173.xml><?xml version="1.0" encoding="utf-8"?>
<ds:datastoreItem xmlns:ds="http://schemas.openxmlformats.org/officeDocument/2006/customXml" ds:itemID="{484D7D84-850A-4701-A149-EA71CD3475A3}">
  <ds:schemaRefs>
    <ds:schemaRef ds:uri="ESRI.ArcGIS.Mapping.OfficeIntegration.PowerPointInfo"/>
  </ds:schemaRefs>
</ds:datastoreItem>
</file>

<file path=customXml/itemProps174.xml><?xml version="1.0" encoding="utf-8"?>
<ds:datastoreItem xmlns:ds="http://schemas.openxmlformats.org/officeDocument/2006/customXml" ds:itemID="{B52977EE-BB1F-43E7-8B68-3A01001F7A4A}">
  <ds:schemaRefs>
    <ds:schemaRef ds:uri="ESRI.ArcGIS.Mapping.OfficeIntegration.PowerPointInfo"/>
  </ds:schemaRefs>
</ds:datastoreItem>
</file>

<file path=customXml/itemProps175.xml><?xml version="1.0" encoding="utf-8"?>
<ds:datastoreItem xmlns:ds="http://schemas.openxmlformats.org/officeDocument/2006/customXml" ds:itemID="{3608E1E9-D89B-4600-BAFD-CB54BD58B1CD}">
  <ds:schemaRefs>
    <ds:schemaRef ds:uri="ESRI.ArcGIS.Mapping.OfficeIntegration.PowerPointInfo"/>
  </ds:schemaRefs>
</ds:datastoreItem>
</file>

<file path=customXml/itemProps176.xml><?xml version="1.0" encoding="utf-8"?>
<ds:datastoreItem xmlns:ds="http://schemas.openxmlformats.org/officeDocument/2006/customXml" ds:itemID="{B6912D7D-7924-483C-91A9-99FB3E5F1DC7}">
  <ds:schemaRefs>
    <ds:schemaRef ds:uri="ESRI.ArcGIS.Mapping.OfficeIntegration.PowerPointInfo"/>
  </ds:schemaRefs>
</ds:datastoreItem>
</file>

<file path=customXml/itemProps177.xml><?xml version="1.0" encoding="utf-8"?>
<ds:datastoreItem xmlns:ds="http://schemas.openxmlformats.org/officeDocument/2006/customXml" ds:itemID="{12AB2102-C58D-4335-A649-AE9B95CE0556}">
  <ds:schemaRefs>
    <ds:schemaRef ds:uri="ESRI.ArcGIS.Mapping.OfficeIntegration.PowerPointInfo"/>
  </ds:schemaRefs>
</ds:datastoreItem>
</file>

<file path=customXml/itemProps178.xml><?xml version="1.0" encoding="utf-8"?>
<ds:datastoreItem xmlns:ds="http://schemas.openxmlformats.org/officeDocument/2006/customXml" ds:itemID="{A7D126CE-8F84-42F3-9D1C-CD8642E4D158}">
  <ds:schemaRefs>
    <ds:schemaRef ds:uri="ESRI.ArcGIS.Mapping.OfficeIntegration.PowerPointInfo"/>
  </ds:schemaRefs>
</ds:datastoreItem>
</file>

<file path=customXml/itemProps179.xml><?xml version="1.0" encoding="utf-8"?>
<ds:datastoreItem xmlns:ds="http://schemas.openxmlformats.org/officeDocument/2006/customXml" ds:itemID="{267C7247-1C6B-41E9-8BA8-F99E0FFEF4AA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B889D59B-0210-41E7-9BE1-2B7907B92938}">
  <ds:schemaRefs>
    <ds:schemaRef ds:uri="ESRI.ArcGIS.Mapping.OfficeIntegration.PowerPointInfo"/>
  </ds:schemaRefs>
</ds:datastoreItem>
</file>

<file path=customXml/itemProps180.xml><?xml version="1.0" encoding="utf-8"?>
<ds:datastoreItem xmlns:ds="http://schemas.openxmlformats.org/officeDocument/2006/customXml" ds:itemID="{D34FF8F3-7C92-4466-99BF-5FDC13E09462}">
  <ds:schemaRefs>
    <ds:schemaRef ds:uri="ESRI.ArcGIS.Mapping.OfficeIntegration.PowerPointInfo"/>
  </ds:schemaRefs>
</ds:datastoreItem>
</file>

<file path=customXml/itemProps181.xml><?xml version="1.0" encoding="utf-8"?>
<ds:datastoreItem xmlns:ds="http://schemas.openxmlformats.org/officeDocument/2006/customXml" ds:itemID="{FDF16BCD-C563-4132-8D42-390D45B62042}">
  <ds:schemaRefs>
    <ds:schemaRef ds:uri="ESRI.ArcGIS.Mapping.OfficeIntegration.PowerPointInfo"/>
  </ds:schemaRefs>
</ds:datastoreItem>
</file>

<file path=customXml/itemProps182.xml><?xml version="1.0" encoding="utf-8"?>
<ds:datastoreItem xmlns:ds="http://schemas.openxmlformats.org/officeDocument/2006/customXml" ds:itemID="{88E3EAD7-8AB2-49B5-ACDE-3660CF36FC3A}">
  <ds:schemaRefs>
    <ds:schemaRef ds:uri="ESRI.ArcGIS.Mapping.OfficeIntegration.PowerPointInfo"/>
  </ds:schemaRefs>
</ds:datastoreItem>
</file>

<file path=customXml/itemProps183.xml><?xml version="1.0" encoding="utf-8"?>
<ds:datastoreItem xmlns:ds="http://schemas.openxmlformats.org/officeDocument/2006/customXml" ds:itemID="{E3DE8216-9FC0-420D-BA3D-C20D05E6DBA3}">
  <ds:schemaRefs>
    <ds:schemaRef ds:uri="ESRI.ArcGIS.Mapping.OfficeIntegration.PowerPointInfo"/>
  </ds:schemaRefs>
</ds:datastoreItem>
</file>

<file path=customXml/itemProps184.xml><?xml version="1.0" encoding="utf-8"?>
<ds:datastoreItem xmlns:ds="http://schemas.openxmlformats.org/officeDocument/2006/customXml" ds:itemID="{CFCA4D62-8CC1-4C91-8CDF-2755230C3573}">
  <ds:schemaRefs>
    <ds:schemaRef ds:uri="ESRI.ArcGIS.Mapping.OfficeIntegration.PowerPointInfo"/>
  </ds:schemaRefs>
</ds:datastoreItem>
</file>

<file path=customXml/itemProps185.xml><?xml version="1.0" encoding="utf-8"?>
<ds:datastoreItem xmlns:ds="http://schemas.openxmlformats.org/officeDocument/2006/customXml" ds:itemID="{862D2D18-2338-4BE2-9A69-26A34B25E044}">
  <ds:schemaRefs>
    <ds:schemaRef ds:uri="ESRI.ArcGIS.Mapping.OfficeIntegration.PowerPointInfo"/>
  </ds:schemaRefs>
</ds:datastoreItem>
</file>

<file path=customXml/itemProps186.xml><?xml version="1.0" encoding="utf-8"?>
<ds:datastoreItem xmlns:ds="http://schemas.openxmlformats.org/officeDocument/2006/customXml" ds:itemID="{0EE046F8-7EE6-488F-936F-4441684904D0}">
  <ds:schemaRefs>
    <ds:schemaRef ds:uri="ESRI.ArcGIS.Mapping.OfficeIntegration.PowerPointInfo"/>
  </ds:schemaRefs>
</ds:datastoreItem>
</file>

<file path=customXml/itemProps187.xml><?xml version="1.0" encoding="utf-8"?>
<ds:datastoreItem xmlns:ds="http://schemas.openxmlformats.org/officeDocument/2006/customXml" ds:itemID="{99BDA5D4-9A07-407B-B7F0-54B5A9D617EC}">
  <ds:schemaRefs>
    <ds:schemaRef ds:uri="ESRI.ArcGIS.Mapping.OfficeIntegration.PowerPointInfo"/>
  </ds:schemaRefs>
</ds:datastoreItem>
</file>

<file path=customXml/itemProps188.xml><?xml version="1.0" encoding="utf-8"?>
<ds:datastoreItem xmlns:ds="http://schemas.openxmlformats.org/officeDocument/2006/customXml" ds:itemID="{C51160E9-94C2-4153-A04A-18175221E39F}">
  <ds:schemaRefs>
    <ds:schemaRef ds:uri="ESRI.ArcGIS.Mapping.OfficeIntegration.PowerPointInfo"/>
  </ds:schemaRefs>
</ds:datastoreItem>
</file>

<file path=customXml/itemProps189.xml><?xml version="1.0" encoding="utf-8"?>
<ds:datastoreItem xmlns:ds="http://schemas.openxmlformats.org/officeDocument/2006/customXml" ds:itemID="{5F1F012E-4312-4D7B-B069-FA7D97E15C44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45875B27-18FF-411D-B950-2A80DED9EC13}">
  <ds:schemaRefs>
    <ds:schemaRef ds:uri="ESRI.ArcGIS.Mapping.OfficeIntegration.PowerPointInfo"/>
  </ds:schemaRefs>
</ds:datastoreItem>
</file>

<file path=customXml/itemProps190.xml><?xml version="1.0" encoding="utf-8"?>
<ds:datastoreItem xmlns:ds="http://schemas.openxmlformats.org/officeDocument/2006/customXml" ds:itemID="{40C9938F-3585-4108-BFD8-79ED265990F0}">
  <ds:schemaRefs>
    <ds:schemaRef ds:uri="ESRI.ArcGIS.Mapping.OfficeIntegration.PowerPointInfo"/>
  </ds:schemaRefs>
</ds:datastoreItem>
</file>

<file path=customXml/itemProps191.xml><?xml version="1.0" encoding="utf-8"?>
<ds:datastoreItem xmlns:ds="http://schemas.openxmlformats.org/officeDocument/2006/customXml" ds:itemID="{7845F5A4-2BFC-42B0-BCC5-50FED0D61101}">
  <ds:schemaRefs>
    <ds:schemaRef ds:uri="ESRI.ArcGIS.Mapping.OfficeIntegration.PowerPointInfo"/>
  </ds:schemaRefs>
</ds:datastoreItem>
</file>

<file path=customXml/itemProps192.xml><?xml version="1.0" encoding="utf-8"?>
<ds:datastoreItem xmlns:ds="http://schemas.openxmlformats.org/officeDocument/2006/customXml" ds:itemID="{A95A8DBA-D9DD-4A2E-8696-7175C2FF56DB}">
  <ds:schemaRefs>
    <ds:schemaRef ds:uri="ESRI.ArcGIS.Mapping.OfficeIntegration.PowerPointInfo"/>
  </ds:schemaRefs>
</ds:datastoreItem>
</file>

<file path=customXml/itemProps193.xml><?xml version="1.0" encoding="utf-8"?>
<ds:datastoreItem xmlns:ds="http://schemas.openxmlformats.org/officeDocument/2006/customXml" ds:itemID="{1EC6DA57-5182-435E-B7EE-DD50A4069BD9}">
  <ds:schemaRefs>
    <ds:schemaRef ds:uri="ESRI.ArcGIS.Mapping.OfficeIntegration.PowerPointInfo"/>
  </ds:schemaRefs>
</ds:datastoreItem>
</file>

<file path=customXml/itemProps194.xml><?xml version="1.0" encoding="utf-8"?>
<ds:datastoreItem xmlns:ds="http://schemas.openxmlformats.org/officeDocument/2006/customXml" ds:itemID="{6DE1AFFB-9572-4710-A93D-5E357F29135B}">
  <ds:schemaRefs>
    <ds:schemaRef ds:uri="ESRI.ArcGIS.Mapping.OfficeIntegration.PowerPointInfo"/>
  </ds:schemaRefs>
</ds:datastoreItem>
</file>

<file path=customXml/itemProps195.xml><?xml version="1.0" encoding="utf-8"?>
<ds:datastoreItem xmlns:ds="http://schemas.openxmlformats.org/officeDocument/2006/customXml" ds:itemID="{2585CA61-8B65-4218-BCBA-77CDD56D81CF}">
  <ds:schemaRefs>
    <ds:schemaRef ds:uri="ESRI.ArcGIS.Mapping.OfficeIntegration.PowerPointInfo"/>
  </ds:schemaRefs>
</ds:datastoreItem>
</file>

<file path=customXml/itemProps196.xml><?xml version="1.0" encoding="utf-8"?>
<ds:datastoreItem xmlns:ds="http://schemas.openxmlformats.org/officeDocument/2006/customXml" ds:itemID="{55458B48-FEA3-422B-9652-3167397784C0}">
  <ds:schemaRefs>
    <ds:schemaRef ds:uri="ESRI.ArcGIS.Mapping.OfficeIntegration.PowerPointInfo"/>
  </ds:schemaRefs>
</ds:datastoreItem>
</file>

<file path=customXml/itemProps197.xml><?xml version="1.0" encoding="utf-8"?>
<ds:datastoreItem xmlns:ds="http://schemas.openxmlformats.org/officeDocument/2006/customXml" ds:itemID="{984E29CC-9A86-40C3-9175-D2293779EE6A}">
  <ds:schemaRefs>
    <ds:schemaRef ds:uri="ESRI.ArcGIS.Mapping.OfficeIntegration.PowerPointInfo"/>
  </ds:schemaRefs>
</ds:datastoreItem>
</file>

<file path=customXml/itemProps198.xml><?xml version="1.0" encoding="utf-8"?>
<ds:datastoreItem xmlns:ds="http://schemas.openxmlformats.org/officeDocument/2006/customXml" ds:itemID="{68305D76-0C99-40F9-B3D0-33E94C35142C}">
  <ds:schemaRefs>
    <ds:schemaRef ds:uri="ESRI.ArcGIS.Mapping.OfficeIntegration.PowerPointInfo"/>
  </ds:schemaRefs>
</ds:datastoreItem>
</file>

<file path=customXml/itemProps199.xml><?xml version="1.0" encoding="utf-8"?>
<ds:datastoreItem xmlns:ds="http://schemas.openxmlformats.org/officeDocument/2006/customXml" ds:itemID="{4B853CCC-2AD1-462F-B3A5-064ACDEBA32E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37ACE9C0-6C30-4651-9AB5-CC0C1C3DCE1E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750ECDF9-9044-4DAE-932D-E3EAEB1785B4}">
  <ds:schemaRefs>
    <ds:schemaRef ds:uri="ESRI.ArcGIS.Mapping.OfficeIntegration.PowerPointInfo"/>
  </ds:schemaRefs>
</ds:datastoreItem>
</file>

<file path=customXml/itemProps200.xml><?xml version="1.0" encoding="utf-8"?>
<ds:datastoreItem xmlns:ds="http://schemas.openxmlformats.org/officeDocument/2006/customXml" ds:itemID="{293031E6-DD2F-4AA7-B253-6191237B26C8}">
  <ds:schemaRefs>
    <ds:schemaRef ds:uri="ESRI.ArcGIS.Mapping.OfficeIntegration.PowerPointInfo"/>
  </ds:schemaRefs>
</ds:datastoreItem>
</file>

<file path=customXml/itemProps201.xml><?xml version="1.0" encoding="utf-8"?>
<ds:datastoreItem xmlns:ds="http://schemas.openxmlformats.org/officeDocument/2006/customXml" ds:itemID="{B11F9A44-1709-4767-AE25-C66713E11CE5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F066A122-DDC9-49A3-8F78-C95ECBA66685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29D48FA2-94A3-477B-A745-D8D9B96450E7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0899DCB3-CA76-4277-99F2-3D44D7317BCA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259604D6-19B9-4B8E-A923-7967007CF019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E7A78A02-CCDB-427A-87D4-96D43085513C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877F71C1-2615-4C22-889C-17087F8B8843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57DB9056-72C5-496C-860A-20FBBCFCB020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454BE872-76C3-4A60-B217-8E646746977F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E738D636-E278-4C4A-9098-E40E098B3A2F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24943273-DE50-418E-AD03-67B4BE7C04FF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E290D3CF-A256-4723-A9C8-FC669F5C5E78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074E2407-96AF-4FD1-B652-37DC276145B6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50BB1DF5-1EFE-42FA-AE51-2B3927D32837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C337A430-2BB6-4A0B-A853-CB1F04D8DE82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796227B0-776E-4643-ACA4-EB509F9CF730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D9F6D4EC-433A-4CC3-A6C2-4099AB4859C5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131F4586-D2BE-4854-AF13-FD78F5831D0E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30C76CEB-2567-40DA-886D-2207B5A382B5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3932AAD0-E4B0-4072-B35C-9614EA0764CF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5E6B3F6F-E301-452A-9ABE-D85C2327AC78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15D2C00A-D969-4C44-A816-86423537E379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BE06C364-2667-45D3-99C8-B98579B63B91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CA824EB3-DBD3-4FE4-8C45-C3F323D3D907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9B148136-C066-4881-97E5-E71EF7ED71BB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5BBBA476-3DB8-4769-872B-320BEE819894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F8D1B689-C632-4372-8688-9E5564D524B8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C0D81C10-E6CC-45B2-9CC5-6D4BD0673D95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79FAC91F-258C-4D8D-902B-32EF784507E1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2A27BB51-1D51-4737-82CD-1E4961C43EAD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88D64AC6-7D9F-445F-9F51-3BE08E83C089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FCE0E148-B9B6-4047-8C23-B1A81F81CF11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2D340341-C682-46E4-AED0-8925AE30A481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0388F901-96FE-4A9E-9F69-6A70A3C4D10B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E7296A74-1703-4B61-8767-F80C5C689BDA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81E592DA-DB8A-4CE7-A730-66AE9F399D0A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A8BC8B16-39A2-4E42-BDA0-A7F65DD8693B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6BDEB61A-4E39-4A26-B55E-5236A0BEA80E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BEA2961A-A12E-4A20-9025-161A06FB5112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FD84AD78-56A5-4373-9BF1-1D1575F764FD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5DD70685-85E0-44AA-9C5E-3547880D6972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110BC3B9-ADFD-47A2-8EFE-04FB606D58F0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A53BE8CF-7565-4362-AEBE-AE5A31414422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DF79E876-5ED1-42E3-8531-CAE149AFEAD1}">
  <ds:schemaRefs>
    <ds:schemaRef ds:uri="http://schemas.microsoft.com/sharepoint/v3/contenttype/forms"/>
  </ds:schemaRefs>
</ds:datastoreItem>
</file>

<file path=customXml/itemProps60.xml><?xml version="1.0" encoding="utf-8"?>
<ds:datastoreItem xmlns:ds="http://schemas.openxmlformats.org/officeDocument/2006/customXml" ds:itemID="{6AE10033-CF04-4912-8A55-6AD8EBE3ABDB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DE04BAC5-4BC2-4CC0-B5EF-FE2AFAAFB9DC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5064CAA7-CC94-4CE6-AA54-E1062A5B5084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183EA119-EB5F-4E76-B165-FA2BB83FDEFA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3B0E4A79-5EFA-4F83-B6E0-9772D0994655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9E1AED00-A5E6-45E6-B285-48E319E0D753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FC22B37C-FF68-4832-A7CE-9F95591012B9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603FF420-54C0-45B3-A62A-CE4636F1B83E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072846F5-6A4F-46B3-9FE3-5E5760EF16AA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9D5A926D-7A5A-4438-8FB1-641B272CA032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6DCF1F2B-CDE2-4268-AFCE-981B51D4EDCE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9AB136D2-A644-4D30-A3B1-FDEA86DAA7D3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19F5C951-7964-4822-BC23-8DC039EDF922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A78F835C-5824-45D6-A035-01ED52261519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E34B6B60-E92B-4165-9015-5458E4538B30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50AD07E0-91BF-4FDB-9E57-8996D087E816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73E5F1C4-B8A8-4E7A-9332-DB0312BB995B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39250694-B8E7-44FF-8421-FAF78628394C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D63B302F-5F4A-43FD-B3BA-C6B3AA642558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A9B50AB8-3636-4842-BF8B-E7EBFD0E4C22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173FF66E-FBF1-4BB0-A506-ED4DAC5A6C6F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028F486A-E60C-4C65-B001-ADE05207153D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D144FB90-CA3B-4CC5-8F05-05251F8C77DF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25F4BAE6-323A-4A53-B417-A252DD52A065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ECD61F90-6BCC-4BA7-A1C1-5EB905D762EB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F59561BE-459C-4CAF-BFCE-43020D654376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A4495C75-B13D-4232-B466-E4791CE995B1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691364F1-6BE1-49F8-8035-2C8B512F2B83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35263068-2C59-4A48-A488-7DA66AB38874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32C610E1-4E1A-44DE-B8B3-6FE42BDAC2A4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A6EE1722-13AC-437D-A12F-0F40ADCD734A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28827138-6674-488F-BBA9-EB30166A7601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7DFE9070-C992-451D-8A1C-CB5FC4AB7196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4A18DF98-DF7F-4532-BCF6-26DE6E2F6A5C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05963910-0522-4074-80E0-5F3874DAB72E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04395E46-8C24-43C5-82BC-C80D53EE95BF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BE7154C2-8748-4F3B-BEC8-3F7D01A9AEEA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B3C2AC33-7F08-4BC1-A89E-A2F428A7F5E2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8377274C-5474-429B-B70A-632E6154BB16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2BE306FB-9B56-4929-A1D8-62C43D6F10C6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2CDFC315-B368-42BE-81EE-ED5FF32F5BA9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582F712F-363B-4A68-9279-9B39249EB5D2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833726BF-8CB2-4E1D-B746-42E7A090391F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Seashore design slides</Template>
  <TotalTime>0</TotalTime>
  <Words>1131</Words>
  <Application>Microsoft Office PowerPoint</Application>
  <PresentationFormat>Widescreen</PresentationFormat>
  <Paragraphs>205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Courier New</vt:lpstr>
      <vt:lpstr>Palatino Linotype</vt:lpstr>
      <vt:lpstr>Times New Roman</vt:lpstr>
      <vt:lpstr>Seashore design template</vt:lpstr>
      <vt:lpstr>Don’t Forget the Well Keys:  Lessons Learned from 25 years of Field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2016-08-01T20:02:56Z</dcterms:created>
  <dcterms:modified xsi:type="dcterms:W3CDTF">2016-09-01T23:22:47Z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TC034605669991</vt:lpwstr>
  </property>
</Properties>
</file>