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55152" autoAdjust="0"/>
  </p:normalViewPr>
  <p:slideViewPr>
    <p:cSldViewPr snapToGrid="0">
      <p:cViewPr>
        <p:scale>
          <a:sx n="50" d="100"/>
          <a:sy n="50" d="100"/>
        </p:scale>
        <p:origin x="1416" y="-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1C9FA-1189-4CD5-9745-C45C2E6BAEC5}" type="datetimeFigureOut">
              <a:rPr lang="en-US" smtClean="0"/>
              <a:t>7/27/2015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948AD-B7E6-453E-8BB4-95DCBACD8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3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E494-9D18-4896-B053-59AB38E2CA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1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92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4560570"/>
            <a:ext cx="6400800" cy="4320540"/>
          </a:xfrm>
        </p:spPr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BAC851-A40B-4BF8-96F5-CE13C3063C0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36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uffy white clouds in deep blue sky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10" name="Picture 9" descr="Closeup of plant shoot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33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 title="Slide Design Pictur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spc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8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0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629400"/>
            <a:ext cx="1499616" cy="2286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17" y="6632428"/>
            <a:ext cx="10583573" cy="225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10027" y="1459653"/>
            <a:ext cx="10811263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88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629400"/>
            <a:ext cx="410403" cy="228600"/>
          </a:xfrm>
          <a:prstGeom prst="rect">
            <a:avLst/>
          </a:prstGeom>
        </p:spPr>
        <p:txBody>
          <a:bodyPr/>
          <a:lstStyle/>
          <a:p>
            <a:fld id="{6BBBFEDC-02EC-45E6-9734-3504D6182C9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2193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5348" y="0"/>
            <a:ext cx="2157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3345" y="0"/>
            <a:ext cx="21575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4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3698697"/>
            <a:ext cx="6949440" cy="1708615"/>
          </a:xfrm>
        </p:spPr>
        <p:txBody>
          <a:bodyPr anchor="b">
            <a:normAutofit/>
          </a:bodyPr>
          <a:lstStyle>
            <a:lvl1pPr>
              <a:defRPr sz="4800" spc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9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 spc="0">
                <a:solidFill>
                  <a:schemeClr val="bg1"/>
                </a:solidFill>
                <a:latin typeface="Arial Narrow" panose="020B0606020202030204" pitchFamily="34" charset="0"/>
              </a:defRPr>
            </a:lvl1pPr>
            <a:lvl2pPr marL="457167" indent="0">
              <a:buNone/>
              <a:defRPr sz="2000"/>
            </a:lvl2pPr>
            <a:lvl3pPr marL="914332" indent="0">
              <a:buNone/>
              <a:defRPr sz="1800"/>
            </a:lvl3pPr>
            <a:lvl4pPr marL="1371498" indent="0">
              <a:buNone/>
              <a:defRPr sz="1600"/>
            </a:lvl4pPr>
            <a:lvl5pPr marL="1828664" indent="0">
              <a:buNone/>
              <a:defRPr sz="1600"/>
            </a:lvl5pPr>
            <a:lvl6pPr marL="2285830" indent="0">
              <a:buNone/>
              <a:defRPr sz="1600"/>
            </a:lvl6pPr>
            <a:lvl7pPr marL="2742994" indent="0">
              <a:buNone/>
              <a:defRPr sz="1600"/>
            </a:lvl7pPr>
            <a:lvl8pPr marL="3200160" indent="0">
              <a:buNone/>
              <a:defRPr sz="1600"/>
            </a:lvl8pPr>
            <a:lvl9pPr marL="3657327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Waves" title="Slide Design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  <p:pic>
        <p:nvPicPr>
          <p:cNvPr id="11" name="Picture 10" descr="Closeup of green plants" title="Slide Design Pictur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8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585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32" rtl="0" eaLnBrk="1" latinLnBrk="0" hangingPunct="1"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10296" indent="-210296" algn="l" defTabSz="914332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j-lt"/>
          <a:ea typeface="+mn-ea"/>
          <a:cs typeface="+mn-cs"/>
        </a:defRPr>
      </a:lvl1pPr>
      <a:lvl2pPr marL="43888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67660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905188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1133772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1362355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0936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520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103" indent="-155436" algn="l" defTabSz="914332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epa.gov/superfund/programs/recycle/" TargetMode="Externa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2804556"/>
            <a:ext cx="4846320" cy="2387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dirty="0" smtClean="0"/>
              <a:t>Green Infrastructure:  Reusing Contaminated Sites and Promoting Sustainable Communities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468471"/>
            <a:ext cx="4846320" cy="388373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prstClr val="white"/>
                </a:solidFill>
              </a:rPr>
              <a:t>July 28, 2015   |   2:00 PM - 4:00 PM, EDT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91" y="1095218"/>
            <a:ext cx="3129017" cy="96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10026" y="1566001"/>
            <a:ext cx="9902407" cy="462068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Introduction to Reuse and SRI</a:t>
            </a:r>
          </a:p>
          <a:p>
            <a:pPr lvl="1"/>
            <a:r>
              <a:rPr lang="en-US" dirty="0" smtClean="0"/>
              <a:t>Melissa Friedland, EPA SRI</a:t>
            </a:r>
          </a:p>
          <a:p>
            <a:pPr lvl="0"/>
            <a:r>
              <a:rPr lang="en-US" dirty="0"/>
              <a:t>Green Infrastructure Considerations and Opportunities in </a:t>
            </a:r>
            <a:r>
              <a:rPr lang="en-US" dirty="0" smtClean="0"/>
              <a:t>Superfund Reuse Projects</a:t>
            </a:r>
          </a:p>
          <a:p>
            <a:pPr lvl="1"/>
            <a:r>
              <a:rPr lang="en-US" dirty="0" smtClean="0"/>
              <a:t>Michele Mahoney, EPA TIFSD</a:t>
            </a:r>
          </a:p>
          <a:p>
            <a:pPr lvl="0"/>
            <a:r>
              <a:rPr lang="en-US" dirty="0" smtClean="0"/>
              <a:t>Increasing Recreational Amenities at the Butterworth #2 Landfill</a:t>
            </a:r>
          </a:p>
          <a:p>
            <a:pPr lvl="1"/>
            <a:r>
              <a:rPr lang="en-US" dirty="0"/>
              <a:t>Tom Bloom, EPA Region 5</a:t>
            </a:r>
          </a:p>
          <a:p>
            <a:pPr lvl="0"/>
            <a:r>
              <a:rPr lang="en-US" dirty="0"/>
              <a:t>Green Remediation and Green Infrastructure for a Cleaner and Safer Future </a:t>
            </a:r>
            <a:endParaRPr lang="en-US" dirty="0" smtClean="0"/>
          </a:p>
          <a:p>
            <a:pPr lvl="1"/>
            <a:r>
              <a:rPr lang="en-US" dirty="0" smtClean="0"/>
              <a:t>Carlos </a:t>
            </a:r>
            <a:r>
              <a:rPr lang="en-US" dirty="0"/>
              <a:t>Pachon, EPA TIFSD</a:t>
            </a:r>
          </a:p>
          <a:p>
            <a:r>
              <a:rPr lang="en-US" dirty="0" smtClean="0"/>
              <a:t>Habitat </a:t>
            </a:r>
            <a:r>
              <a:rPr lang="en-US" dirty="0"/>
              <a:t>Creation and Green Remediation at the Landia Chemical Company </a:t>
            </a:r>
            <a:r>
              <a:rPr lang="en-US" dirty="0" smtClean="0"/>
              <a:t>Site</a:t>
            </a:r>
          </a:p>
          <a:p>
            <a:pPr lvl="1"/>
            <a:r>
              <a:rPr lang="en-US" dirty="0"/>
              <a:t>Douglas </a:t>
            </a:r>
            <a:r>
              <a:rPr lang="en-US" dirty="0" smtClean="0"/>
              <a:t>Reid-Green, BASF</a:t>
            </a:r>
            <a:endParaRPr lang="en-US" dirty="0"/>
          </a:p>
          <a:p>
            <a:r>
              <a:rPr lang="en-US" dirty="0"/>
              <a:t>Stormwater Management and Recreational Amenities at </a:t>
            </a:r>
            <a:r>
              <a:rPr lang="en-US" dirty="0" smtClean="0"/>
              <a:t>the Pemaco Maywood Site</a:t>
            </a:r>
            <a:endParaRPr lang="en-US" dirty="0"/>
          </a:p>
          <a:p>
            <a:pPr lvl="1"/>
            <a:r>
              <a:rPr lang="en-US" dirty="0"/>
              <a:t>Rose Marie Caraway, </a:t>
            </a:r>
            <a:r>
              <a:rPr lang="en-US" dirty="0" smtClean="0"/>
              <a:t>EPA Region </a:t>
            </a:r>
            <a:r>
              <a:rPr lang="en-US" dirty="0"/>
              <a:t>9</a:t>
            </a:r>
            <a:endParaRPr lang="en-US" dirty="0" smtClean="0">
              <a:solidFill>
                <a:srgbClr val="FF0000"/>
              </a:solidFill>
            </a:endParaRPr>
          </a:p>
          <a:p>
            <a:pPr lvl="0"/>
            <a:r>
              <a:rPr lang="en-US" dirty="0" smtClean="0">
                <a:effectLst/>
              </a:rPr>
              <a:t>Resources, Contacts and Questions</a:t>
            </a:r>
          </a:p>
          <a:p>
            <a:pPr lvl="1"/>
            <a:r>
              <a:rPr lang="en-US" dirty="0" smtClean="0"/>
              <a:t>Melissa </a:t>
            </a:r>
            <a:r>
              <a:rPr lang="en-US" dirty="0" err="1" smtClean="0"/>
              <a:t>Friedland</a:t>
            </a:r>
            <a:r>
              <a:rPr lang="en-US" dirty="0" smtClean="0"/>
              <a:t>, EPA SRI</a:t>
            </a:r>
          </a:p>
          <a:p>
            <a:pPr lvl="1"/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341225" y="6239244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6A46F01B-9196-4897-A71A-0BC3514B5097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SRI: Superfund Redevelopment Initiative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10027" y="1792941"/>
            <a:ext cx="9371948" cy="439374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/>
              <a:t>Working </a:t>
            </a:r>
            <a:r>
              <a:rPr lang="en-US" i="1" dirty="0"/>
              <a:t>with communities and other partners in considering future use opportunities and integrating appropriate reuse options into the cleanup process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359155" y="6248775"/>
            <a:ext cx="2743200" cy="365125"/>
          </a:xfrm>
          <a:prstGeom prst="rect">
            <a:avLst/>
          </a:prstGeom>
        </p:spPr>
        <p:txBody>
          <a:bodyPr/>
          <a:lstStyle/>
          <a:p>
            <a:pPr algn="r"/>
            <a:fld id="{6A46F01B-9196-4897-A71A-0BC3514B5097}" type="slidenum">
              <a:rPr lang="en-US" smtClean="0"/>
              <a:pPr algn="r"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31" y="3460437"/>
            <a:ext cx="2849516" cy="1899677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8" r="9039"/>
          <a:stretch/>
        </p:blipFill>
        <p:spPr>
          <a:xfrm>
            <a:off x="4719895" y="3460437"/>
            <a:ext cx="2810458" cy="1890397"/>
          </a:xfrm>
          <a:prstGeom prst="rect">
            <a:avLst/>
          </a:prstGeom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0" y="5681887"/>
            <a:ext cx="1219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18">
              <a:defRPr/>
            </a:pPr>
            <a:r>
              <a:rPr lang="en-US" sz="2800" spc="-100" dirty="0">
                <a:latin typeface="+mj-lt"/>
                <a:hlinkClick r:id="rId5"/>
              </a:rPr>
              <a:t>http://www.epa.gov/superfund/programs/recycle/</a:t>
            </a:r>
            <a:endParaRPr lang="en-US" sz="28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8" t="17950" r="10738" b="12766"/>
          <a:stretch/>
        </p:blipFill>
        <p:spPr>
          <a:xfrm>
            <a:off x="7881239" y="3428609"/>
            <a:ext cx="2849516" cy="192222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736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Alt Energy Template 2</Template>
  <TotalTime>145</TotalTime>
  <Words>155</Words>
  <Application>Microsoft Office PowerPoint</Application>
  <PresentationFormat>Widescreen</PresentationFormat>
  <Paragraphs>25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Times New Roman</vt:lpstr>
      <vt:lpstr>Ecology 16x9</vt:lpstr>
      <vt:lpstr>Green Infrastructure:  Reusing Contaminated Sites and Promoting Sustainable Communities</vt:lpstr>
      <vt:lpstr>Webinar Overview</vt:lpstr>
      <vt:lpstr>SRI: Superfund Redevelopment Initiative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Infrastructure:  Reusing Contaminated Sites and Promoting Sustainable Communities</dc:title>
  <dc:creator>SkeoSA</dc:creator>
  <cp:lastModifiedBy>SkeoSA</cp:lastModifiedBy>
  <cp:revision>16</cp:revision>
  <dcterms:created xsi:type="dcterms:W3CDTF">2015-05-27T18:43:23Z</dcterms:created>
  <dcterms:modified xsi:type="dcterms:W3CDTF">2015-07-27T16:10:52Z</dcterms:modified>
</cp:coreProperties>
</file>