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2244" autoAdjust="0"/>
  </p:normalViewPr>
  <p:slideViewPr>
    <p:cSldViewPr snapToGrid="0">
      <p:cViewPr varScale="1">
        <p:scale>
          <a:sx n="35" d="100"/>
          <a:sy n="35" d="100"/>
        </p:scale>
        <p:origin x="2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CA3FC-F287-4EAD-8BA4-CF373D588D46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76F38-01A2-47E7-981B-3ED085DB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D06B-2B6A-4B88-98C8-C1E219A73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D06B-2B6A-4B88-98C8-C1E219A73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0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D06B-2B6A-4B88-98C8-C1E219A73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3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4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17" y="6632428"/>
            <a:ext cx="10583573" cy="225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10027" y="1459653"/>
            <a:ext cx="108112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56E25CB7-FD75-4EA8-B121-438170602D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219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348" y="0"/>
            <a:ext cx="215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345" y="0"/>
            <a:ext cx="2157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369869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25CB7-FD75-4EA8-B121-438170602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4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3" Type="http://schemas.openxmlformats.org/officeDocument/2006/relationships/hyperlink" Target="mailto:Jasinski.mike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.gov/superfund/programs/recycle/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81" y="2385820"/>
            <a:ext cx="6424149" cy="3820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8709">
            <a:off x="1548254" y="1956738"/>
            <a:ext cx="3123303" cy="4041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10039350" y="62769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Coordinators by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691549"/>
              </p:ext>
            </p:extLst>
          </p:nvPr>
        </p:nvGraphicFramePr>
        <p:xfrm>
          <a:off x="1410028" y="1535858"/>
          <a:ext cx="9943771" cy="505544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59487"/>
                <a:gridCol w="2848938"/>
                <a:gridCol w="2535016"/>
                <a:gridCol w="3600330"/>
              </a:tblGrid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Phone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Email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Mike Jasinski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617-918-1352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hlinkClick r:id="rId3"/>
                        </a:rPr>
                        <a:t>jasinski.mike@epa.gov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Gloria Sosa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212-637-4283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4"/>
                        </a:rPr>
                        <a:t>sosa.gloria@epa.gov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Chris Thomas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215-814-5555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5"/>
                        </a:rPr>
                        <a:t>thomas.christopher@epa.gov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Bill Denman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404-562-8939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6"/>
                        </a:rPr>
                        <a:t>denman.bill@epa.gov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Thomas Bloom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312-886-1967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7"/>
                        </a:rPr>
                        <a:t>bloom.thomas@epa.gov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Casey Luckett-Snyder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214-665-7393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8"/>
                        </a:rPr>
                        <a:t>luckett.casey@epa.gov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Tonya Howell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913-551-7589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9"/>
                        </a:rPr>
                        <a:t>howell.tonya@epa.gov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Fran Costanzi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303-312-6571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hlinkClick r:id="rId10"/>
                        </a:rPr>
                        <a:t>costanzi.frances@epa.gov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Gary Riley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415-972-3003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11"/>
                        </a:rPr>
                        <a:t>riley.gary@epa.gov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Kira Lynch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206-553-2144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12"/>
                        </a:rPr>
                        <a:t>lynch.kira@epa.gov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</a:tbl>
          </a:graphicData>
        </a:graphic>
      </p:graphicFrame>
      <p:sp>
        <p:nvSpPr>
          <p:cNvPr id="6" name="Slide Number Placeholder 2"/>
          <p:cNvSpPr txBox="1">
            <a:spLocks/>
          </p:cNvSpPr>
          <p:nvPr/>
        </p:nvSpPr>
        <p:spPr>
          <a:xfrm>
            <a:off x="10039350" y="62769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70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687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Melissa </a:t>
            </a:r>
            <a:r>
              <a:rPr lang="en-US" b="1" dirty="0" err="1"/>
              <a:t>Friedland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Superfund Program Manager for Redevelopment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friedland.melissa@epa.gov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603-8864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Frank </a:t>
            </a:r>
            <a:r>
              <a:rPr lang="en-US" b="1" dirty="0" err="1"/>
              <a:t>Avvisato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avvisato.frank@epa.gov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</a:t>
            </a:r>
            <a:r>
              <a:rPr lang="en-US" dirty="0" smtClean="0"/>
              <a:t>603-8949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pc="-100" dirty="0">
                <a:hlinkClick r:id="rId5"/>
              </a:rPr>
              <a:t>http://www.epa.gov/superfund/programs/recycle/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0039350" y="62769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 Energy Template 2</Template>
  <TotalTime>69</TotalTime>
  <Words>102</Words>
  <Application>Microsoft Office PowerPoint</Application>
  <PresentationFormat>Widescreen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Times New Roman</vt:lpstr>
      <vt:lpstr>Ecology 16x9</vt:lpstr>
      <vt:lpstr>Tools and Resources</vt:lpstr>
      <vt:lpstr>SRI Coordinators by Region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and Resources</dc:title>
  <dc:creator>SkeoSA</dc:creator>
  <cp:lastModifiedBy>SkeoSA</cp:lastModifiedBy>
  <cp:revision>8</cp:revision>
  <dcterms:created xsi:type="dcterms:W3CDTF">2015-05-27T19:16:47Z</dcterms:created>
  <dcterms:modified xsi:type="dcterms:W3CDTF">2015-07-27T16:09:55Z</dcterms:modified>
</cp:coreProperties>
</file>