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6553" autoAdjust="0"/>
  </p:normalViewPr>
  <p:slideViewPr>
    <p:cSldViewPr snapToGrid="0">
      <p:cViewPr>
        <p:scale>
          <a:sx n="75" d="100"/>
          <a:sy n="75" d="100"/>
        </p:scale>
        <p:origin x="45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FDB9-5F65-4A9A-8970-65FF9D04623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4BF47-CF3C-4D0C-BB01-0061B70B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23" y="226031"/>
            <a:ext cx="8546552" cy="6380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98" y="3273705"/>
            <a:ext cx="2656408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200" cap="all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098" y="5813398"/>
            <a:ext cx="2656408" cy="72095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spc="0">
                <a:solidFill>
                  <a:schemeClr val="tx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7"/>
          <a:stretch/>
        </p:blipFill>
        <p:spPr>
          <a:xfrm>
            <a:off x="600500" y="1058237"/>
            <a:ext cx="3452870" cy="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0" y="4979670"/>
            <a:ext cx="1749214" cy="17492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97860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466180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j-lt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05" y="2316546"/>
            <a:ext cx="7715250" cy="1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E1CAB-103D-4803-A646-27B5A0EB2B94}" type="datetimeFigureOut">
              <a:rPr lang="en-US">
                <a:solidFill>
                  <a:prstClr val="black"/>
                </a:solidFill>
              </a:rPr>
              <a:pPr/>
              <a:t>6/24/2015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604724-2177-4A3A-A930-BFA10A83C2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43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jasinski.mike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668" y="1771969"/>
            <a:ext cx="5823082" cy="3368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26" y="3931565"/>
            <a:ext cx="4476567" cy="266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922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019764"/>
              </p:ext>
            </p:extLst>
          </p:nvPr>
        </p:nvGraphicFramePr>
        <p:xfrm>
          <a:off x="1398496" y="1583114"/>
          <a:ext cx="10009733" cy="49628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65852"/>
                <a:gridCol w="2867836"/>
                <a:gridCol w="2551832"/>
                <a:gridCol w="3624213"/>
              </a:tblGrid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Email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Mike Jasinski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617-918-1352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00B0F0"/>
                          </a:solidFill>
                          <a:effectLst/>
                          <a:hlinkClick r:id="rId3"/>
                        </a:rPr>
                        <a:t>jasinski.mike@epa.gov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4"/>
                        </a:rPr>
                        <a:t>sosa.gloria@epa.gov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6"/>
                        </a:rPr>
                        <a:t>denman.bill@epa.gov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7"/>
                        </a:rPr>
                        <a:t>bloom.thomas@epa.gov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Casey </a:t>
                      </a:r>
                      <a:r>
                        <a:rPr lang="en-US" sz="1600" smtClean="0">
                          <a:effectLst/>
                        </a:rPr>
                        <a:t>Luckett Snyder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8"/>
                        </a:rPr>
                        <a:t>luckett.casey@epa.gov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9"/>
                        </a:rPr>
                        <a:t>howell.tonya@epa.gov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00B0F0"/>
                          </a:solidFill>
                          <a:effectLst/>
                          <a:hlinkClick r:id="rId10"/>
                        </a:rPr>
                        <a:t>costanzi.frances@epa.gov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11"/>
                        </a:rPr>
                        <a:t>riley.gary@epa.gov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451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B0F0"/>
                          </a:solidFill>
                          <a:effectLst/>
                          <a:hlinkClick r:id="rId12"/>
                        </a:rPr>
                        <a:t>lynch.kira@epa.gov</a:t>
                      </a:r>
                      <a:endParaRPr lang="en-US" sz="16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22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87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Melissa </a:t>
            </a:r>
            <a:r>
              <a:rPr lang="en-US" b="1" dirty="0" err="1"/>
              <a:t>Friedland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</a:t>
            </a:r>
            <a:r>
              <a:rPr lang="en-US" b="1" dirty="0" err="1"/>
              <a:t>Avvisato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</a:t>
            </a:r>
            <a:r>
              <a:rPr lang="en-US" dirty="0" smtClean="0"/>
              <a:t>603-8949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pc="-100" dirty="0">
                <a:hlinkClick r:id="rId5"/>
              </a:rPr>
              <a:t>http://www.epa.gov/superfund/programs/recycle/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922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103</Words>
  <Application>Microsoft Office PowerPoint</Application>
  <PresentationFormat>Widescreen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Times New Roman</vt:lpstr>
      <vt:lpstr>Ecology 16x9</vt:lpstr>
      <vt:lpstr>Tools and Resources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&amp; Survey</dc:title>
  <dc:creator>SkeoSA</dc:creator>
  <cp:lastModifiedBy>SkeoSA</cp:lastModifiedBy>
  <cp:revision>11</cp:revision>
  <dcterms:created xsi:type="dcterms:W3CDTF">2015-05-27T14:46:30Z</dcterms:created>
  <dcterms:modified xsi:type="dcterms:W3CDTF">2015-06-24T14:22:34Z</dcterms:modified>
</cp:coreProperties>
</file>