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3321" autoAdjust="0"/>
  </p:normalViewPr>
  <p:slideViewPr>
    <p:cSldViewPr snapToGrid="0">
      <p:cViewPr varScale="1">
        <p:scale>
          <a:sx n="36" d="100"/>
          <a:sy n="36" d="100"/>
        </p:scale>
        <p:origin x="19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79D0B-3136-42DD-A6B8-45127CE835FD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FDFB-5058-432A-8248-906AA2BE6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5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FDFB-5058-432A-8248-906AA2BE69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8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FDFB-5058-432A-8248-906AA2BE69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1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749" y="372035"/>
            <a:ext cx="4789145" cy="269389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5493" y="3324785"/>
            <a:ext cx="6360459" cy="3600450"/>
          </a:xfrm>
        </p:spPr>
        <p:txBody>
          <a:bodyPr/>
          <a:lstStyle/>
          <a:p>
            <a:pPr defTabSz="914318"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7FDFB-5058-432A-8248-906AA2BE69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6788" y="-632"/>
            <a:ext cx="2999251" cy="19963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30013" r="457" b="28047"/>
          <a:stretch/>
        </p:blipFill>
        <p:spPr>
          <a:xfrm>
            <a:off x="3015941" y="4826000"/>
            <a:ext cx="6122418" cy="2034270"/>
          </a:xfrm>
          <a:prstGeom prst="rect">
            <a:avLst/>
          </a:prstGeom>
          <a:ln w="57150"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8004" r="15490"/>
          <a:stretch/>
        </p:blipFill>
        <p:spPr>
          <a:xfrm>
            <a:off x="12700" y="2017446"/>
            <a:ext cx="2996744" cy="2927536"/>
          </a:xfrm>
          <a:prstGeom prst="rect">
            <a:avLst/>
          </a:prstGeom>
          <a:ln w="57150"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9166682" y="4822009"/>
            <a:ext cx="3020261" cy="2035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/>
          <a:stretch/>
        </p:blipFill>
        <p:spPr>
          <a:xfrm>
            <a:off x="9144000" y="0"/>
            <a:ext cx="3042944" cy="2019069"/>
          </a:xfrm>
          <a:prstGeom prst="rect">
            <a:avLst/>
          </a:prstGeom>
          <a:ln w="57150"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9160185" y="2017445"/>
            <a:ext cx="3037727" cy="27704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988206" y="-4994"/>
            <a:ext cx="6142112" cy="4783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-13855" y="2002361"/>
            <a:ext cx="3016533" cy="84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44466" y="4791006"/>
            <a:ext cx="12236466" cy="180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9144856" y="-27755"/>
            <a:ext cx="15329" cy="688575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992492" y="-8371"/>
            <a:ext cx="8911" cy="686637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083591" y="2313437"/>
            <a:ext cx="5941858" cy="1603709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Potentially Responsible Party (PRP) Perspectives </a:t>
            </a:r>
            <a:br>
              <a:rPr lang="en-US" dirty="0" smtClean="0"/>
            </a:br>
            <a:r>
              <a:rPr lang="en-US" dirty="0" smtClean="0"/>
              <a:t>on Superfund </a:t>
            </a:r>
            <a:br>
              <a:rPr lang="en-US" dirty="0" smtClean="0"/>
            </a:br>
            <a:r>
              <a:rPr lang="en-US" dirty="0" smtClean="0"/>
              <a:t>Site Reuse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138944" y="2014216"/>
            <a:ext cx="3107635" cy="323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-13369" y="4809063"/>
            <a:ext cx="2994490" cy="20489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245" y="5160812"/>
            <a:ext cx="2601579" cy="11074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Superfund </a:t>
            </a:r>
          </a:p>
          <a:p>
            <a:r>
              <a:rPr lang="en-US" dirty="0" smtClean="0"/>
              <a:t>Redevelopment </a:t>
            </a:r>
          </a:p>
          <a:p>
            <a:r>
              <a:rPr lang="en-US" dirty="0" smtClean="0"/>
              <a:t>Initiative </a:t>
            </a:r>
          </a:p>
          <a:p>
            <a:endParaRPr lang="en-US" dirty="0" smtClean="0"/>
          </a:p>
          <a:p>
            <a:r>
              <a:rPr lang="en-US" dirty="0" smtClean="0"/>
              <a:t>August 2015 </a:t>
            </a:r>
          </a:p>
        </p:txBody>
      </p:sp>
    </p:spTree>
    <p:extLst>
      <p:ext uri="{BB962C8B-B14F-4D97-AF65-F5344CB8AC3E}">
        <p14:creationId xmlns:p14="http://schemas.microsoft.com/office/powerpoint/2010/main" val="237374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46352" y="1154888"/>
            <a:ext cx="783694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6987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617856" y="5683027"/>
            <a:ext cx="574144" cy="6190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99200"/>
            <a:ext cx="2743200" cy="365125"/>
          </a:xfr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 flipV="1">
            <a:off x="-1375729" y="4037320"/>
            <a:ext cx="44735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3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892403" y="2879726"/>
            <a:ext cx="9534104" cy="1086973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1084527" y="4118044"/>
            <a:ext cx="783694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638175" y="3400675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 rot="16200000">
            <a:off x="819573" y="3251129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 rot="10800000" flipV="1">
            <a:off x="1685924" y="3950630"/>
            <a:ext cx="104044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7079225" y="5810865"/>
            <a:ext cx="5011173" cy="757734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28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6352" y="1154887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62100" y="26987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08306" y="5772150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99200"/>
            <a:ext cx="2743200" cy="365125"/>
          </a:xfr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0800000" flipV="1">
            <a:off x="7732033" y="1429773"/>
            <a:ext cx="44735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1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6352" y="1154887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408306" y="5772150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86800" y="6299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4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42CEE-1F4A-4E70-8909-412AB532F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superfund/programs/recycle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987"/>
          <a:stretch/>
        </p:blipFill>
        <p:spPr>
          <a:xfrm>
            <a:off x="9488501" y="5397381"/>
            <a:ext cx="2366682" cy="8708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83591" y="2313437"/>
            <a:ext cx="5941858" cy="1603709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Potentially Responsible Party (PRP) Perspectives </a:t>
            </a:r>
            <a:br>
              <a:rPr lang="en-US" dirty="0" smtClean="0"/>
            </a:br>
            <a:r>
              <a:rPr lang="en-US" dirty="0" smtClean="0"/>
              <a:t>on Superfund </a:t>
            </a:r>
            <a:br>
              <a:rPr lang="en-US" dirty="0" smtClean="0"/>
            </a:br>
            <a:r>
              <a:rPr lang="en-US" dirty="0" smtClean="0"/>
              <a:t>Site Reuse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245" y="5279096"/>
            <a:ext cx="2601579" cy="1107436"/>
          </a:xfrm>
        </p:spPr>
        <p:txBody>
          <a:bodyPr>
            <a:normAutofit fontScale="85000" lnSpcReduction="20000"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Superfund </a:t>
            </a:r>
          </a:p>
          <a:p>
            <a:r>
              <a:rPr lang="en-US" dirty="0" smtClean="0"/>
              <a:t>Redevelopment </a:t>
            </a:r>
          </a:p>
          <a:p>
            <a:r>
              <a:rPr lang="en-US" dirty="0" smtClean="0"/>
              <a:t>Initiative </a:t>
            </a:r>
          </a:p>
          <a:p>
            <a:endParaRPr lang="en-US" dirty="0" smtClean="0"/>
          </a:p>
          <a:p>
            <a:r>
              <a:rPr lang="en-US" dirty="0" smtClean="0"/>
              <a:t>August 2015 </a:t>
            </a:r>
          </a:p>
        </p:txBody>
      </p:sp>
    </p:spTree>
    <p:extLst>
      <p:ext uri="{BB962C8B-B14F-4D97-AF65-F5344CB8AC3E}">
        <p14:creationId xmlns:p14="http://schemas.microsoft.com/office/powerpoint/2010/main" val="37892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Welcome, Introduction to Reuse and SRI</a:t>
            </a:r>
          </a:p>
          <a:p>
            <a:pPr lvl="1"/>
            <a:r>
              <a:rPr lang="en-US" dirty="0"/>
              <a:t>Melissa </a:t>
            </a:r>
            <a:r>
              <a:rPr lang="en-US" dirty="0" err="1" smtClean="0"/>
              <a:t>Friedland</a:t>
            </a:r>
            <a:r>
              <a:rPr lang="en-US" dirty="0" smtClean="0"/>
              <a:t>, EPA </a:t>
            </a:r>
            <a:r>
              <a:rPr lang="en-US" dirty="0"/>
              <a:t>SRI </a:t>
            </a:r>
          </a:p>
          <a:p>
            <a:pPr lvl="0"/>
            <a:r>
              <a:rPr lang="en-US" dirty="0"/>
              <a:t>EPA Perspectives on PRP Reuse</a:t>
            </a:r>
          </a:p>
          <a:p>
            <a:pPr lvl="1"/>
            <a:r>
              <a:rPr lang="en-US" dirty="0"/>
              <a:t>Hollis </a:t>
            </a:r>
            <a:r>
              <a:rPr lang="en-US" dirty="0" err="1"/>
              <a:t>Luzecky</a:t>
            </a:r>
            <a:r>
              <a:rPr lang="en-US" dirty="0"/>
              <a:t>, EPA OSRE</a:t>
            </a:r>
          </a:p>
          <a:p>
            <a:pPr lvl="0"/>
            <a:r>
              <a:rPr lang="en-US" dirty="0" smtClean="0"/>
              <a:t>Calhoun </a:t>
            </a:r>
            <a:r>
              <a:rPr lang="en-US" dirty="0"/>
              <a:t>Park Area Site Case </a:t>
            </a:r>
            <a:r>
              <a:rPr lang="en-US" dirty="0" smtClean="0"/>
              <a:t>Study</a:t>
            </a:r>
          </a:p>
          <a:p>
            <a:pPr lvl="1"/>
            <a:r>
              <a:rPr lang="en-US" dirty="0"/>
              <a:t>Thomas </a:t>
            </a:r>
            <a:r>
              <a:rPr lang="en-US" dirty="0" err="1" smtClean="0"/>
              <a:t>Effinger</a:t>
            </a:r>
            <a:r>
              <a:rPr lang="en-US" dirty="0" smtClean="0"/>
              <a:t>, </a:t>
            </a:r>
            <a:r>
              <a:rPr lang="en-US" smtClean="0"/>
              <a:t>SCANA Corporation</a:t>
            </a:r>
            <a:endParaRPr lang="en-US" dirty="0"/>
          </a:p>
          <a:p>
            <a:pPr lvl="0"/>
            <a:r>
              <a:rPr lang="en-US" dirty="0"/>
              <a:t>Chemical Commodities, Inc. Site Case Study</a:t>
            </a:r>
          </a:p>
          <a:p>
            <a:pPr lvl="1"/>
            <a:r>
              <a:rPr lang="en-US" dirty="0"/>
              <a:t>David </a:t>
            </a:r>
            <a:r>
              <a:rPr lang="en-US" dirty="0" err="1"/>
              <a:t>Dassler</a:t>
            </a:r>
            <a:r>
              <a:rPr lang="en-US" dirty="0"/>
              <a:t>, </a:t>
            </a:r>
            <a:r>
              <a:rPr lang="en-US" dirty="0" smtClean="0"/>
              <a:t>The Boeing Company</a:t>
            </a:r>
            <a:endParaRPr lang="en-US" dirty="0"/>
          </a:p>
          <a:p>
            <a:r>
              <a:rPr lang="en-US" dirty="0" smtClean="0"/>
              <a:t>Midvale Slag Site Case Study</a:t>
            </a:r>
          </a:p>
          <a:p>
            <a:pPr lvl="1"/>
            <a:r>
              <a:rPr lang="en-US" dirty="0"/>
              <a:t>Kevin Murray, Holland &amp; Hart LLP</a:t>
            </a:r>
          </a:p>
          <a:p>
            <a:r>
              <a:rPr lang="en-US" dirty="0" smtClean="0"/>
              <a:t>Resources, Contacts and Questions</a:t>
            </a:r>
          </a:p>
          <a:p>
            <a:pPr lvl="1"/>
            <a:r>
              <a:rPr lang="en-US" dirty="0" smtClean="0"/>
              <a:t>Melissa </a:t>
            </a:r>
            <a:r>
              <a:rPr lang="en-US" dirty="0" err="1" smtClean="0"/>
              <a:t>Friedland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EPA SRI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SRI: Superfund Redevelopment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Working with communities and other partners in considering future use opportunities and integrating appropriate reuse options into the cleanup </a:t>
            </a:r>
            <a:r>
              <a:rPr lang="en-US" i="1" dirty="0" smtClean="0"/>
              <a:t>process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pc="-100" dirty="0">
                <a:hlinkClick r:id="rId3"/>
              </a:rPr>
              <a:t>http://www.epa.gov/superfund/programs/recycle/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03" y="3401719"/>
            <a:ext cx="2514600" cy="188595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27" y="3401719"/>
            <a:ext cx="2486025" cy="1885950"/>
          </a:xfrm>
          <a:prstGeom prst="rect">
            <a:avLst/>
          </a:prstGeom>
          <a:ln>
            <a:noFill/>
          </a:ln>
        </p:spPr>
      </p:pic>
      <p:pic>
        <p:nvPicPr>
          <p:cNvPr id="6" name="Content Placeholder 2"/>
          <p:cNvPicPr>
            <a:picLocks noGrp="1"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3" t="673" r="16632" b="673"/>
          <a:stretch/>
        </p:blipFill>
        <p:spPr>
          <a:xfrm>
            <a:off x="1249279" y="3401719"/>
            <a:ext cx="2514600" cy="188595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>
          <a:xfrm>
            <a:off x="9314120" y="3401719"/>
            <a:ext cx="2509285" cy="1885950"/>
          </a:xfrm>
          <a:prstGeom prst="rect">
            <a:avLst/>
          </a:prstGeom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117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Potentially Responsible Party (PRP) Perspectives  on Superfund  Site Reuse</vt:lpstr>
      <vt:lpstr>Webinar Overview</vt:lpstr>
      <vt:lpstr>SRI: Superfund Redevelopment Initiative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SkeoSA</dc:creator>
  <cp:lastModifiedBy>SkeoSA</cp:lastModifiedBy>
  <cp:revision>27</cp:revision>
  <dcterms:created xsi:type="dcterms:W3CDTF">2015-07-28T14:16:37Z</dcterms:created>
  <dcterms:modified xsi:type="dcterms:W3CDTF">2015-08-11T20:48:55Z</dcterms:modified>
</cp:coreProperties>
</file>