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5" autoAdjust="0"/>
    <p:restoredTop sz="56643" autoAdjust="0"/>
  </p:normalViewPr>
  <p:slideViewPr>
    <p:cSldViewPr snapToGrid="0">
      <p:cViewPr varScale="1">
        <p:scale>
          <a:sx n="38" d="100"/>
          <a:sy n="38" d="100"/>
        </p:scale>
        <p:origin x="22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B2637-5B19-4170-86B0-B0011EE02C19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49B9E-B566-445E-BAB0-2F4A5394C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3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9B9E-B566-445E-BAB0-2F4A5394CC0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9B9E-B566-445E-BAB0-2F4A5394CC0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9B9E-B566-445E-BAB0-2F4A5394CC0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0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92" t="1542" r="1502" b="7129"/>
          <a:stretch/>
        </p:blipFill>
        <p:spPr>
          <a:xfrm>
            <a:off x="0" y="-21771"/>
            <a:ext cx="9187542" cy="68797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0" y="2400300"/>
            <a:ext cx="8142514" cy="327940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217714" y="397328"/>
            <a:ext cx="1928358" cy="70957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217715" y="1953267"/>
            <a:ext cx="8809868" cy="2387600"/>
          </a:xfrm>
          <a:effectLst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Ecological Revitalization </a:t>
            </a:r>
            <a:br>
              <a:rPr lang="en-US" dirty="0" smtClean="0"/>
            </a:br>
            <a:r>
              <a:rPr lang="en-US" dirty="0" smtClean="0"/>
              <a:t>and Contaminated Sites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217714" y="4400269"/>
            <a:ext cx="6764867" cy="163731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/>
          <a:stretch/>
        </p:blipFill>
        <p:spPr>
          <a:xfrm>
            <a:off x="0" y="-57151"/>
            <a:ext cx="9144000" cy="69151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3714750"/>
            <a:ext cx="8142514" cy="196495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472" y="6431189"/>
            <a:ext cx="20574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EFFCB50-11A7-44F3-A822-9F51AA5D2E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61" y="4031282"/>
            <a:ext cx="7772400" cy="74212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2207" y="4589201"/>
            <a:ext cx="7772400" cy="742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Click to edit Master title style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900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11116" y="6135686"/>
            <a:ext cx="632884" cy="4233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6" y="10585"/>
            <a:ext cx="9144000" cy="1164696"/>
          </a:xfrm>
          <a:noFill/>
          <a:effectLst>
            <a:outerShdw blurRad="38100" dist="25400" dir="2700000" algn="tl" rotWithShape="0">
              <a:schemeClr val="tx1">
                <a:lumMod val="75000"/>
                <a:lumOff val="25000"/>
                <a:alpha val="48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4000" b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193895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0EFFCB50-11A7-44F3-A822-9F51AA5D2E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2966" y="1041925"/>
            <a:ext cx="8691034" cy="114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6" y="165417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7366" y="1200151"/>
            <a:ext cx="7776634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6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CB50-11A7-44F3-A822-9F51AA5D2E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9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CB50-11A7-44F3-A822-9F51AA5D2E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8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CB50-11A7-44F3-A822-9F51AA5D2E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superfund-redevelopment-initiati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Ecological Revitalization </a:t>
            </a:r>
            <a:br>
              <a:rPr lang="en-US" dirty="0" smtClean="0"/>
            </a:br>
            <a:r>
              <a:rPr lang="en-US" dirty="0" smtClean="0"/>
              <a:t>and Contaminated Sites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7714" y="4400269"/>
            <a:ext cx="8926286" cy="1637314"/>
          </a:xfrm>
        </p:spPr>
        <p:txBody>
          <a:bodyPr/>
          <a:lstStyle/>
          <a:p>
            <a:r>
              <a:rPr lang="en-US" smtClean="0"/>
              <a:t>Thursday, </a:t>
            </a:r>
            <a:r>
              <a:rPr lang="en-US" dirty="0" smtClean="0"/>
              <a:t>March 17, 2016</a:t>
            </a:r>
          </a:p>
          <a:p>
            <a:r>
              <a:rPr lang="en-US" dirty="0" smtClean="0"/>
              <a:t>2 PM EDT  | Superfund Redevelopment Initiative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6" y="1654174"/>
            <a:ext cx="8306224" cy="485330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Reuse and SRI</a:t>
            </a:r>
          </a:p>
          <a:p>
            <a:pPr lvl="1"/>
            <a:r>
              <a:rPr lang="en-US" dirty="0" smtClean="0"/>
              <a:t>Melissa </a:t>
            </a:r>
            <a:r>
              <a:rPr lang="en-US" dirty="0"/>
              <a:t>Friedland, EPA </a:t>
            </a:r>
            <a:r>
              <a:rPr lang="en-US" dirty="0" smtClean="0"/>
              <a:t>SRI</a:t>
            </a:r>
            <a:endParaRPr lang="en-US" dirty="0"/>
          </a:p>
          <a:p>
            <a:r>
              <a:rPr lang="en-US" dirty="0" smtClean="0"/>
              <a:t>Introduction to Ecological Revitalization</a:t>
            </a:r>
          </a:p>
          <a:p>
            <a:pPr lvl="1"/>
            <a:r>
              <a:rPr lang="en-US" dirty="0" smtClean="0"/>
              <a:t>Michele </a:t>
            </a:r>
            <a:r>
              <a:rPr lang="en-US" dirty="0"/>
              <a:t>Mahoney, EPA TIFSD</a:t>
            </a:r>
          </a:p>
          <a:p>
            <a:pPr lvl="0"/>
            <a:r>
              <a:rPr lang="en-US" dirty="0"/>
              <a:t>Introduction to TVA Kingston Fossil Plant Fly Ash Site </a:t>
            </a:r>
            <a:endParaRPr lang="en-US" dirty="0" smtClean="0"/>
          </a:p>
          <a:p>
            <a:pPr lvl="1"/>
            <a:r>
              <a:rPr lang="en-US" dirty="0"/>
              <a:t>Craig Zeller, EPA Region 4</a:t>
            </a:r>
          </a:p>
          <a:p>
            <a:pPr lvl="0"/>
            <a:r>
              <a:rPr lang="en-US" spc="-150" dirty="0" smtClean="0"/>
              <a:t>Choosing </a:t>
            </a:r>
            <a:r>
              <a:rPr lang="en-US" spc="-150" dirty="0"/>
              <a:t>Restoration: TVA Kingston Stakeholder </a:t>
            </a:r>
            <a:r>
              <a:rPr lang="en-US" spc="-150" dirty="0" smtClean="0"/>
              <a:t>Successes</a:t>
            </a:r>
          </a:p>
          <a:p>
            <a:pPr lvl="1"/>
            <a:r>
              <a:rPr lang="en-US" dirty="0"/>
              <a:t>Michelle Cagley, Tennessee Valley Authority</a:t>
            </a:r>
          </a:p>
          <a:p>
            <a:pPr lvl="0"/>
            <a:r>
              <a:rPr lang="en-US" dirty="0" smtClean="0"/>
              <a:t>Resources</a:t>
            </a:r>
            <a:r>
              <a:rPr lang="en-US" dirty="0"/>
              <a:t>, Wrap-Up and Q&amp;A 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Melissa Friedland, EPA </a:t>
            </a:r>
            <a:r>
              <a:rPr lang="en-US" dirty="0" smtClean="0"/>
              <a:t>SRI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CB50-11A7-44F3-A822-9F51AA5D2E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Superfund Redevelopment Initiative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473946" y="1671219"/>
            <a:ext cx="61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u="sng" dirty="0">
                <a:hlinkClick r:id="rId3"/>
              </a:rPr>
              <a:t>http://</a:t>
            </a:r>
            <a:r>
              <a:rPr lang="en-US" sz="2000" u="sng" dirty="0" smtClean="0">
                <a:hlinkClick r:id="rId3"/>
              </a:rPr>
              <a:t>www.epa.gov/superfund-redevelopment-initiative</a:t>
            </a:r>
            <a:r>
              <a:rPr lang="en-US" sz="2000" u="sng" dirty="0" smtClean="0"/>
              <a:t> </a:t>
            </a:r>
            <a:endParaRPr lang="en-US" sz="20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6996" b="4505"/>
          <a:stretch/>
        </p:blipFill>
        <p:spPr>
          <a:xfrm>
            <a:off x="5511162" y="2536489"/>
            <a:ext cx="3236966" cy="242891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6151" b="4505"/>
          <a:stretch/>
        </p:blipFill>
        <p:spPr>
          <a:xfrm>
            <a:off x="425450" y="2536489"/>
            <a:ext cx="4843236" cy="242891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CB50-11A7-44F3-A822-9F51AA5D2E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h Webinar Template_draft">
  <a:themeElements>
    <a:clrScheme name="March Webinar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676B"/>
      </a:accent1>
      <a:accent2>
        <a:srgbClr val="519548"/>
      </a:accent2>
      <a:accent3>
        <a:srgbClr val="88C425"/>
      </a:accent3>
      <a:accent4>
        <a:srgbClr val="BEF202"/>
      </a:accent4>
      <a:accent5>
        <a:srgbClr val="4A765E"/>
      </a:accent5>
      <a:accent6>
        <a:srgbClr val="EAFD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March Webinar Template_draft</Template>
  <TotalTime>133</TotalTime>
  <Words>85</Words>
  <Application>Microsoft Office PowerPoint</Application>
  <PresentationFormat>On-screen Show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March Webinar Template_draft</vt:lpstr>
      <vt:lpstr>Ecological Revitalization  and Contaminated Sites</vt:lpstr>
      <vt:lpstr>Webinar Overview</vt:lpstr>
      <vt:lpstr>Superfund Redevelopment Initiative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 Vanderpool</dc:creator>
  <cp:lastModifiedBy>SkeoSA</cp:lastModifiedBy>
  <cp:revision>23</cp:revision>
  <dcterms:created xsi:type="dcterms:W3CDTF">2016-02-25T21:52:59Z</dcterms:created>
  <dcterms:modified xsi:type="dcterms:W3CDTF">2016-03-15T21:23:03Z</dcterms:modified>
</cp:coreProperties>
</file>