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60207" autoAdjust="0"/>
  </p:normalViewPr>
  <p:slideViewPr>
    <p:cSldViewPr snapToGrid="0">
      <p:cViewPr varScale="1">
        <p:scale>
          <a:sx n="41" d="100"/>
          <a:sy n="41" d="100"/>
        </p:scale>
        <p:origin x="2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AC290-16A7-4683-8AA3-C13802FFC98D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3476-B91C-4157-9785-644FE85F8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3476-B91C-4157-9785-644FE85F892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3476-B91C-4157-9785-644FE85F892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3476-B91C-4157-9785-644FE85F892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7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542" r="1502" b="7129"/>
          <a:stretch/>
        </p:blipFill>
        <p:spPr>
          <a:xfrm>
            <a:off x="0" y="-21771"/>
            <a:ext cx="9187542" cy="6879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0" y="2400300"/>
            <a:ext cx="8142514" cy="32794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217714" y="397328"/>
            <a:ext cx="1928358" cy="709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217715" y="1953267"/>
            <a:ext cx="8809868" cy="2387600"/>
          </a:xfrm>
          <a:effectLst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Ecological Revitalization </a:t>
            </a:r>
            <a:br>
              <a:rPr lang="en-US" dirty="0" smtClean="0"/>
            </a:br>
            <a:r>
              <a:rPr lang="en-US" dirty="0" smtClean="0"/>
              <a:t>and Contaminated Sites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217714" y="4400269"/>
            <a:ext cx="6764867" cy="163731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4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/>
        </p:blipFill>
        <p:spPr>
          <a:xfrm>
            <a:off x="0" y="-57151"/>
            <a:ext cx="9144000" cy="6915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3714750"/>
            <a:ext cx="8142514" cy="196495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472" y="6431189"/>
            <a:ext cx="2057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FA4B4F1-1378-4C71-A08A-4D705BEC21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1" y="4031282"/>
            <a:ext cx="7772400" cy="74212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2207" y="4589201"/>
            <a:ext cx="7772400" cy="742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Melissa Friedland, EPA SRI</a:t>
            </a:r>
          </a:p>
        </p:txBody>
      </p:sp>
    </p:spTree>
    <p:extLst>
      <p:ext uri="{BB962C8B-B14F-4D97-AF65-F5344CB8AC3E}">
        <p14:creationId xmlns:p14="http://schemas.microsoft.com/office/powerpoint/2010/main" val="91259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11116" y="6135686"/>
            <a:ext cx="632884" cy="4233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10585"/>
            <a:ext cx="9144000" cy="1164696"/>
          </a:xfr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8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193895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EFA4B4F1-1378-4C71-A08A-4D705BEC21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2966" y="1041925"/>
            <a:ext cx="8691034" cy="114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6" y="165417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366" y="1200151"/>
            <a:ext cx="7776634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B4F1-1378-4C71-A08A-4D705BEC2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0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B4F1-1378-4C71-A08A-4D705BEC2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76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B4F1-1378-4C71-A08A-4D705BEC21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13" Type="http://schemas.openxmlformats.org/officeDocument/2006/relationships/hyperlink" Target="http://www.epa.gov/superfund-redevelopment-initiative" TargetMode="External"/><Relationship Id="rId3" Type="http://schemas.openxmlformats.org/officeDocument/2006/relationships/hyperlink" Target="mailto:Jasinski.mike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epa.gov/superfund-redevelopment-initiative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 &amp;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B4F1-1378-4C71-A08A-4D705BEC21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Coordinators by Region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354005"/>
              </p:ext>
            </p:extLst>
          </p:nvPr>
        </p:nvGraphicFramePr>
        <p:xfrm>
          <a:off x="501643" y="1603165"/>
          <a:ext cx="8140713" cy="413876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85508"/>
                <a:gridCol w="2332354"/>
                <a:gridCol w="2075353"/>
                <a:gridCol w="2947498"/>
              </a:tblGrid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Region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Name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Phone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Email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Mike Jasinski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 617-918-1352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effectLst/>
                          <a:hlinkClick r:id="rId3"/>
                        </a:rPr>
                        <a:t>jasinski.mike@epa.gov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Gloria Sosa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212-637-4283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Chris Thomas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215-814-5555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Bill Denman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404-562-8939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Thomas Bloom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312-886-1967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6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Casey Luckett-Snyder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214-665-7393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7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Tonya Howell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913-551-7589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8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Fran Costanzi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303-312-6571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9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Gary Riley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415-972-3003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  <a:tr h="376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10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Kira Lynch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206-553-2144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3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1850" marR="11850" marT="11850" marB="1185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1256" y="5809510"/>
            <a:ext cx="8621486" cy="4648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/>
          <a:p>
            <a:pPr algn="ctr"/>
            <a:r>
              <a:rPr lang="en-US" sz="2000" dirty="0">
                <a:hlinkClick r:id="rId13"/>
              </a:rPr>
              <a:t>http://</a:t>
            </a:r>
            <a:r>
              <a:rPr lang="en-US" sz="2000" dirty="0" smtClean="0">
                <a:hlinkClick r:id="rId13"/>
              </a:rPr>
              <a:t>www.epa.gov/superfund-redevelopment-initiative</a:t>
            </a:r>
            <a:r>
              <a:rPr lang="en-US" sz="20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B4F1-1378-4C71-A08A-4D705BEC21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B4F1-1378-4C71-A08A-4D705BEC2176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654174"/>
            <a:ext cx="7886700" cy="4904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Melissa Friedland</a:t>
            </a:r>
          </a:p>
          <a:p>
            <a:pPr marL="0" indent="0">
              <a:buNone/>
            </a:pPr>
            <a:r>
              <a:rPr lang="en-US" dirty="0"/>
              <a:t>Superfund Program Manager for Redevelopment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603-8864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Frank Avvisato</a:t>
            </a:r>
          </a:p>
          <a:p>
            <a:pPr marL="0" indent="0">
              <a:buNone/>
            </a:pPr>
            <a:r>
              <a:rPr lang="en-US" dirty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603-8949</a:t>
            </a:r>
          </a:p>
          <a:p>
            <a:pPr marL="0" indent="0">
              <a:buNone/>
            </a:pPr>
            <a:r>
              <a:rPr lang="en-US" spc="-100" dirty="0">
                <a:hlinkClick r:id="rId5"/>
              </a:rPr>
              <a:t>http://www.epa.gov/superfund-redevelopment-initiative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h Webinar Template_draft">
  <a:themeElements>
    <a:clrScheme name="March Webina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676B"/>
      </a:accent1>
      <a:accent2>
        <a:srgbClr val="519548"/>
      </a:accent2>
      <a:accent3>
        <a:srgbClr val="88C425"/>
      </a:accent3>
      <a:accent4>
        <a:srgbClr val="BEF202"/>
      </a:accent4>
      <a:accent5>
        <a:srgbClr val="4A765E"/>
      </a:accent5>
      <a:accent6>
        <a:srgbClr val="EAFD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March Webinar Template_draft</Template>
  <TotalTime>125</TotalTime>
  <Words>104</Words>
  <Application>Microsoft Office PowerPoint</Application>
  <PresentationFormat>On-screen Show (4:3)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March Webinar Template_draft</vt:lpstr>
      <vt:lpstr>Resources &amp; Contacts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&amp; Contacts</dc:title>
  <dc:creator>Lynette Vanderpool</dc:creator>
  <cp:lastModifiedBy>SkeoSA</cp:lastModifiedBy>
  <cp:revision>8</cp:revision>
  <dcterms:created xsi:type="dcterms:W3CDTF">2016-02-25T21:55:53Z</dcterms:created>
  <dcterms:modified xsi:type="dcterms:W3CDTF">2016-03-15T21:29:19Z</dcterms:modified>
</cp:coreProperties>
</file>