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e Torres" initials="JT" lastIdx="3" clrIdx="0">
    <p:extLst>
      <p:ext uri="{19B8F6BF-5375-455C-9EA6-DF929625EA0E}">
        <p15:presenceInfo xmlns:p15="http://schemas.microsoft.com/office/powerpoint/2012/main" userId="Josie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50434" autoAdjust="0"/>
  </p:normalViewPr>
  <p:slideViewPr>
    <p:cSldViewPr snapToGrid="0" showGuides="1">
      <p:cViewPr varScale="1">
        <p:scale>
          <a:sx n="43" d="100"/>
          <a:sy n="43" d="100"/>
        </p:scale>
        <p:origin x="85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3F73-E510-43B0-AC53-22FD6AEDEF94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BD6D-1C39-4224-8B0B-FE578D7D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1806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BD6D-1C39-4224-8B0B-FE578D7DA6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BD6D-1C39-4224-8B0B-FE578D7DA6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BD6D-1C39-4224-8B0B-FE578D7DA6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20416" r="-375" b="20067"/>
          <a:stretch/>
        </p:blipFill>
        <p:spPr>
          <a:xfrm>
            <a:off x="-127" y="0"/>
            <a:ext cx="12192127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-3627" r="55084" b="7515"/>
          <a:stretch/>
        </p:blipFill>
        <p:spPr>
          <a:xfrm>
            <a:off x="0" y="160973"/>
            <a:ext cx="297171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0" y="160973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lternate 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14" y="2362200"/>
            <a:ext cx="2949697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1114" y="4367308"/>
            <a:ext cx="2949697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263769" y="354404"/>
            <a:ext cx="1778924" cy="1042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1" r="17926" b="-1623"/>
          <a:stretch/>
        </p:blipFill>
        <p:spPr>
          <a:xfrm>
            <a:off x="8548497" y="-18289"/>
            <a:ext cx="3657600" cy="3523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-507" r="13987" b="4993"/>
          <a:stretch/>
        </p:blipFill>
        <p:spPr>
          <a:xfrm>
            <a:off x="4890897" y="-36577"/>
            <a:ext cx="3657600" cy="3447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9621"/>
          <a:stretch/>
        </p:blipFill>
        <p:spPr>
          <a:xfrm>
            <a:off x="4904469" y="3410713"/>
            <a:ext cx="7301627" cy="3447288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8" idx="3"/>
          </p:cNvCxnSpPr>
          <p:nvPr/>
        </p:nvCxnSpPr>
        <p:spPr>
          <a:xfrm flipV="1">
            <a:off x="4873752" y="3410713"/>
            <a:ext cx="7318248" cy="18287"/>
          </a:xfrm>
          <a:prstGeom prst="line">
            <a:avLst/>
          </a:prstGeom>
          <a:ln w="38100" cap="sq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548497" y="-36577"/>
            <a:ext cx="0" cy="344729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890897" y="0"/>
            <a:ext cx="0" cy="686752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5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9961418" y="196092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1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4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0" y="160973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1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2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7E8DA53A-03C8-4694-9202-6A9151352F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0" t="-15837" r="55300" b="-303802"/>
          <a:stretch/>
        </p:blipFill>
        <p:spPr>
          <a:xfrm>
            <a:off x="81327" y="6583680"/>
            <a:ext cx="6997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uperfund-redevelopment-initia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epa.gov/superfund-redevelopment-initiative/redevelopment-partnership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923695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Healthy Communities: </a:t>
            </a:r>
            <a:br>
              <a:rPr lang="en-US" dirty="0"/>
            </a:br>
            <a:r>
              <a:rPr lang="en-US" dirty="0"/>
              <a:t>A Superfund Opportunity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96355"/>
            <a:ext cx="9144002" cy="762000"/>
          </a:xfrm>
        </p:spPr>
        <p:txBody>
          <a:bodyPr/>
          <a:lstStyle/>
          <a:p>
            <a:r>
              <a:rPr lang="en-US" dirty="0"/>
              <a:t>EPA Superfund Redevelopment Initiative</a:t>
            </a:r>
          </a:p>
          <a:p>
            <a:r>
              <a:rPr lang="en-US" dirty="0"/>
              <a:t>Monday, March 20, 2017</a:t>
            </a:r>
          </a:p>
        </p:txBody>
      </p:sp>
    </p:spTree>
    <p:extLst>
      <p:ext uri="{BB962C8B-B14F-4D97-AF65-F5344CB8AC3E}">
        <p14:creationId xmlns:p14="http://schemas.microsoft.com/office/powerpoint/2010/main" val="102121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-56323"/>
            <a:ext cx="10408920" cy="1325563"/>
          </a:xfrm>
        </p:spPr>
        <p:txBody>
          <a:bodyPr/>
          <a:lstStyle/>
          <a:p>
            <a:r>
              <a:rPr lang="en-US" dirty="0"/>
              <a:t>Webinar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69240"/>
            <a:ext cx="9865967" cy="5800298"/>
          </a:xfrm>
        </p:spPr>
        <p:txBody>
          <a:bodyPr>
            <a:normAutofit/>
          </a:bodyPr>
          <a:lstStyle/>
          <a:p>
            <a:r>
              <a:rPr lang="en-US" dirty="0"/>
              <a:t>Introduction to SRI</a:t>
            </a:r>
          </a:p>
          <a:p>
            <a:pPr lvl="1"/>
            <a:r>
              <a:rPr lang="en-US" dirty="0"/>
              <a:t>Melissa Friedland, EPA Superfund Redevelopment Initiative</a:t>
            </a:r>
          </a:p>
          <a:p>
            <a:pPr lvl="0"/>
            <a:r>
              <a:rPr lang="en-US" dirty="0"/>
              <a:t>Supporting Healthy Communities: Jacksonville, Florida</a:t>
            </a:r>
          </a:p>
          <a:p>
            <a:pPr lvl="1"/>
            <a:r>
              <a:rPr lang="en-US" dirty="0"/>
              <a:t>Tonya Spencer, U.S. EPA Region 4 Community Involvement Coordinator</a:t>
            </a:r>
          </a:p>
          <a:p>
            <a:pPr lvl="0"/>
            <a:r>
              <a:rPr lang="en-US" dirty="0"/>
              <a:t>Supporting Healthy Communities: Jacksonville Ash/ Brown’s Dump </a:t>
            </a:r>
          </a:p>
          <a:p>
            <a:pPr lvl="1"/>
            <a:r>
              <a:rPr lang="en-US" dirty="0"/>
              <a:t>Joseph Alfano, U.S. EPA Region 4 Remedial Project Manager</a:t>
            </a:r>
          </a:p>
          <a:p>
            <a:r>
              <a:rPr lang="en-US" dirty="0"/>
              <a:t>Supporting Healthy Communities: Planning Tools</a:t>
            </a:r>
          </a:p>
          <a:p>
            <a:pPr lvl="1"/>
            <a:r>
              <a:rPr lang="en-US" dirty="0"/>
              <a:t>Miranda Maupin, </a:t>
            </a:r>
            <a:r>
              <a:rPr lang="en-US" dirty="0" err="1"/>
              <a:t>Skeo</a:t>
            </a:r>
            <a:r>
              <a:rPr lang="en-US" dirty="0"/>
              <a:t> Program Manager</a:t>
            </a:r>
          </a:p>
          <a:p>
            <a:pPr lvl="0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6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SRI: Superfund Redevelopment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998" y="1690688"/>
            <a:ext cx="8578431" cy="48852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100" dirty="0"/>
              <a:t>Working with communities and other partners in considering future use opportunities and integrating appropriate reuse options into the cleanup process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https://www.epa.gov/superfund-redevelopment-initiative</a:t>
            </a:r>
            <a:r>
              <a:rPr lang="en-US" u="sng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4" name="AutoShape 2" descr="http://srisure-net.secure36.ezhostingserver.com/SURE/PhotoLibrary/Murray%20Smelter/IMG_2530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" r="5555" b="-1"/>
          <a:stretch/>
        </p:blipFill>
        <p:spPr>
          <a:xfrm>
            <a:off x="1766998" y="2764974"/>
            <a:ext cx="4090115" cy="3067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20317" b="15629"/>
          <a:stretch/>
        </p:blipFill>
        <p:spPr>
          <a:xfrm>
            <a:off x="6255315" y="2764973"/>
            <a:ext cx="4090114" cy="3067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89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2900"/>
            <a:ext cx="10408920" cy="1325563"/>
          </a:xfrm>
        </p:spPr>
        <p:txBody>
          <a:bodyPr/>
          <a:lstStyle/>
          <a:p>
            <a:r>
              <a:rPr lang="en-US" dirty="0"/>
              <a:t>Redevelopment Partnerships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4177" y="4586635"/>
            <a:ext cx="32403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hlinkClick r:id="rId3"/>
              </a:rPr>
              <a:t>https://www.epa.gov/superfund-redevelopment-initiative/redevelopment-partnerships</a:t>
            </a:r>
            <a:r>
              <a:rPr lang="en-US" sz="1500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7661" y="1628986"/>
            <a:ext cx="2367424" cy="184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/>
          <a:stretch/>
        </p:blipFill>
        <p:spPr bwMode="auto">
          <a:xfrm>
            <a:off x="1258407" y="1629868"/>
            <a:ext cx="2390805" cy="18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407" y="4111273"/>
            <a:ext cx="2390805" cy="17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054" y="1628986"/>
            <a:ext cx="2448184" cy="184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28342" y="3475921"/>
            <a:ext cx="262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U.S. Soccer Foundation support at Avtex Fibers Superfund site, Virginia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508" y="3451626"/>
            <a:ext cx="304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Rails-to-Trails Conservancy support at California Gulch Superfund site, Colorado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769" y="5900346"/>
            <a:ext cx="296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Trust for Public Land support at Pemaco Maywood Superfund site, California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4690" y="3453565"/>
            <a:ext cx="259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Academy of Model Aeronautics support at Auburn Road Landfill Superfund site, New Hampshire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62" y="4122319"/>
            <a:ext cx="2390805" cy="1792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1603" y="5914939"/>
            <a:ext cx="287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Pollinator Partnership (P2) at Chemical Commodities Inc. Superfund site, Kansas</a:t>
            </a:r>
          </a:p>
        </p:txBody>
      </p:sp>
    </p:spTree>
    <p:extLst>
      <p:ext uri="{BB962C8B-B14F-4D97-AF65-F5344CB8AC3E}">
        <p14:creationId xmlns:p14="http://schemas.microsoft.com/office/powerpoint/2010/main" val="7198960"/>
      </p:ext>
    </p:extLst>
  </p:cSld>
  <p:clrMapOvr>
    <a:masterClrMapping/>
  </p:clrMapOvr>
</p:sld>
</file>

<file path=ppt/theme/theme1.xml><?xml version="1.0" encoding="utf-8"?>
<a:theme xmlns:a="http://schemas.openxmlformats.org/drawingml/2006/main" name="2017 March Webinar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March Webinar Template" id="{1449347A-77C0-4C2F-A611-7354BBBF1E28}" vid="{413AD073-E612-4F4F-82C0-575CEF008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Mining Mahoney Draft_112316</Template>
  <TotalTime>4220</TotalTime>
  <Words>199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Euphemia</vt:lpstr>
      <vt:lpstr>2017 March Webinar Template</vt:lpstr>
      <vt:lpstr>Supporting Healthy Communities:  A Superfund Opportunity </vt:lpstr>
      <vt:lpstr>Webinar Overview</vt:lpstr>
      <vt:lpstr>SRI: Superfund Redevelopment Initiative</vt:lpstr>
      <vt:lpstr>Redevelopment Partnerships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Vanderpool</dc:creator>
  <cp:lastModifiedBy>Josie Torres</cp:lastModifiedBy>
  <cp:revision>41</cp:revision>
  <dcterms:created xsi:type="dcterms:W3CDTF">2016-11-09T15:37:50Z</dcterms:created>
  <dcterms:modified xsi:type="dcterms:W3CDTF">2017-03-17T20:41:33Z</dcterms:modified>
</cp:coreProperties>
</file>