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68970" autoAdjust="0"/>
  </p:normalViewPr>
  <p:slideViewPr>
    <p:cSldViewPr snapToGrid="0" showGuides="1">
      <p:cViewPr varScale="1">
        <p:scale>
          <a:sx n="59" d="100"/>
          <a:sy n="59" d="100"/>
        </p:scale>
        <p:origin x="250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53F73-E510-43B0-AC53-22FD6AEDEF94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FBD6D-1C39-4224-8B0B-FE578D7D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7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1DB9-E7E3-4DFF-8BAF-CBF8931866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4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1DB9-E7E3-4DFF-8BAF-CBF8931866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22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1DB9-E7E3-4DFF-8BAF-CBF8931866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20416" r="-375" b="20067"/>
          <a:stretch/>
        </p:blipFill>
        <p:spPr>
          <a:xfrm>
            <a:off x="-127" y="0"/>
            <a:ext cx="12192127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" t="-3627" r="55084" b="7515"/>
          <a:stretch/>
        </p:blipFill>
        <p:spPr>
          <a:xfrm>
            <a:off x="0" y="160973"/>
            <a:ext cx="2971714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5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" t="-6044" r="55492" b="-54110"/>
          <a:stretch/>
        </p:blipFill>
        <p:spPr>
          <a:xfrm>
            <a:off x="0" y="160973"/>
            <a:ext cx="1778924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0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lternate 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114" y="2362200"/>
            <a:ext cx="2949697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1114" y="4367308"/>
            <a:ext cx="2949697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" t="-6044" r="55492" b="-54110"/>
          <a:stretch/>
        </p:blipFill>
        <p:spPr>
          <a:xfrm>
            <a:off x="263769" y="354404"/>
            <a:ext cx="1778924" cy="1042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1" r="17926" b="-1623"/>
          <a:stretch/>
        </p:blipFill>
        <p:spPr>
          <a:xfrm>
            <a:off x="8548497" y="-18289"/>
            <a:ext cx="3657600" cy="35234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7" t="-507" r="13987" b="4993"/>
          <a:stretch/>
        </p:blipFill>
        <p:spPr>
          <a:xfrm>
            <a:off x="4890897" y="-36577"/>
            <a:ext cx="3657600" cy="34472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" b="9621"/>
          <a:stretch/>
        </p:blipFill>
        <p:spPr>
          <a:xfrm>
            <a:off x="4904469" y="3410713"/>
            <a:ext cx="7301627" cy="3447288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8" idx="3"/>
          </p:cNvCxnSpPr>
          <p:nvPr/>
        </p:nvCxnSpPr>
        <p:spPr>
          <a:xfrm flipV="1">
            <a:off x="4873752" y="3410713"/>
            <a:ext cx="7318248" cy="18287"/>
          </a:xfrm>
          <a:prstGeom prst="line">
            <a:avLst/>
          </a:prstGeom>
          <a:ln w="38100" cap="sq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8548497" y="-36577"/>
            <a:ext cx="0" cy="344729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4890897" y="0"/>
            <a:ext cx="0" cy="686752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214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" t="-6044" r="55492" b="-54110"/>
          <a:stretch/>
        </p:blipFill>
        <p:spPr>
          <a:xfrm>
            <a:off x="9961418" y="196092"/>
            <a:ext cx="1778924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2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7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9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6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" t="-6044" r="55492" b="-54110"/>
          <a:stretch/>
        </p:blipFill>
        <p:spPr>
          <a:xfrm>
            <a:off x="0" y="160973"/>
            <a:ext cx="1778924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0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3/17/2017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7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9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015054-DD47-4218-8C65-6FC6FA329F6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A53A-03C8-4694-9202-6A915135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0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7E8DA53A-03C8-4694-9202-6A9151352F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0" t="-15837" r="55300" b="-303802"/>
          <a:stretch/>
        </p:blipFill>
        <p:spPr>
          <a:xfrm>
            <a:off x="81327" y="6583680"/>
            <a:ext cx="699724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3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bloom.thomas@epa.gov" TargetMode="External"/><Relationship Id="rId13" Type="http://schemas.openxmlformats.org/officeDocument/2006/relationships/hyperlink" Target="mailto:lynch.kira@epa.gov" TargetMode="External"/><Relationship Id="rId3" Type="http://schemas.openxmlformats.org/officeDocument/2006/relationships/hyperlink" Target="https://www.epa.gov/superfund-redevelopment-initiative/regional-redevelopment-contacts" TargetMode="External"/><Relationship Id="rId7" Type="http://schemas.openxmlformats.org/officeDocument/2006/relationships/hyperlink" Target="mailto:denman.bill@epa.gov" TargetMode="External"/><Relationship Id="rId12" Type="http://schemas.openxmlformats.org/officeDocument/2006/relationships/hyperlink" Target="mailto:riley.gary@ep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homas.christopher@epa.gov" TargetMode="External"/><Relationship Id="rId11" Type="http://schemas.openxmlformats.org/officeDocument/2006/relationships/hyperlink" Target="mailto:costanzi.fran@epa.gov" TargetMode="External"/><Relationship Id="rId5" Type="http://schemas.openxmlformats.org/officeDocument/2006/relationships/hyperlink" Target="mailto:sosa.gloria@epa.gov" TargetMode="External"/><Relationship Id="rId10" Type="http://schemas.openxmlformats.org/officeDocument/2006/relationships/hyperlink" Target="mailto:howell.tonya@epa.gov" TargetMode="External"/><Relationship Id="rId4" Type="http://schemas.openxmlformats.org/officeDocument/2006/relationships/hyperlink" Target="mailto:lemay.joe@epa.gov" TargetMode="External"/><Relationship Id="rId9" Type="http://schemas.openxmlformats.org/officeDocument/2006/relationships/hyperlink" Target="mailto:luckett.casey@ep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riedland.melissa@ep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pa.gov/superfund-redevelopment-initiative" TargetMode="External"/><Relationship Id="rId4" Type="http://schemas.openxmlformats.org/officeDocument/2006/relationships/hyperlink" Target="mailto:avvisato.frank@e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&amp; Contacts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11114" y="4352925"/>
            <a:ext cx="2949697" cy="2194179"/>
          </a:xfrm>
        </p:spPr>
        <p:txBody>
          <a:bodyPr>
            <a:normAutofit/>
          </a:bodyPr>
          <a:lstStyle/>
          <a:p>
            <a:r>
              <a:rPr lang="en-US" dirty="0"/>
              <a:t>Melissa Friedland</a:t>
            </a:r>
          </a:p>
          <a:p>
            <a:r>
              <a:rPr lang="en-US" dirty="0"/>
              <a:t>EPA Superfund Redevelopment Initiative</a:t>
            </a:r>
          </a:p>
        </p:txBody>
      </p:sp>
    </p:spTree>
    <p:extLst>
      <p:ext uri="{BB962C8B-B14F-4D97-AF65-F5344CB8AC3E}">
        <p14:creationId xmlns:p14="http://schemas.microsoft.com/office/powerpoint/2010/main" val="190039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SRI Coordinators by Region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8720" y="2031150"/>
            <a:ext cx="10408920" cy="391008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https://www.epa.gov/superfund-redevelopment-initiative/regional-redevelopment-contacts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8FE91A-F9FA-4788-887E-CECE8A17A3EE}" type="slidenum">
              <a:rPr lang="en-US" smtClean="0"/>
              <a:pPr algn="r"/>
              <a:t>2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023821"/>
              </p:ext>
            </p:extLst>
          </p:nvPr>
        </p:nvGraphicFramePr>
        <p:xfrm>
          <a:off x="1206121" y="2633374"/>
          <a:ext cx="9779758" cy="363822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4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0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Region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Name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Phone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Email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Joe</a:t>
                      </a:r>
                      <a:r>
                        <a:rPr lang="en-US" sz="1300" baseline="0" dirty="0">
                          <a:effectLst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</a:rPr>
                        <a:t>LeMay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617-918-1323 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solidFill>
                            <a:srgbClr val="0066CC"/>
                          </a:solidFill>
                          <a:effectLst/>
                          <a:hlinkClick r:id="rId4"/>
                        </a:rPr>
                        <a:t>lemay.joe@epa.gov</a:t>
                      </a:r>
                      <a:r>
                        <a:rPr lang="en-US" sz="1300" u="sng" dirty="0">
                          <a:solidFill>
                            <a:srgbClr val="0066CC"/>
                          </a:solidFill>
                          <a:effectLst/>
                        </a:rPr>
                        <a:t> </a:t>
                      </a:r>
                      <a:endParaRPr lang="en-US" sz="1300" dirty="0">
                        <a:solidFill>
                          <a:srgbClr val="0066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Gloria Sosa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212-637-4283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5"/>
                        </a:rPr>
                        <a:t>sosa.gloria@epa.gov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Chris Thomas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215-814-5555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6"/>
                        </a:rPr>
                        <a:t>thomas.christopher@epa.gov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Bill Denman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404-562-8939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7"/>
                        </a:rPr>
                        <a:t>denman.bill@epa.gov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Thomas Bloom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312-886-1967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8"/>
                        </a:rPr>
                        <a:t>bloom.thomas@epa.gov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Casey Luckett Snyder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214-665-7393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9"/>
                        </a:rPr>
                        <a:t>luckett.casey@epa.gov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Tonya Howell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913-551-7589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10"/>
                        </a:rPr>
                        <a:t>howell.tonya@epa.gov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8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Fran Costanzi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303-312-6571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11"/>
                        </a:rPr>
                        <a:t>costanzi.frances@epa.gov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Gary Riley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415-972-3003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12"/>
                        </a:rPr>
                        <a:t>riley.gary@epa.gov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Kira Lynch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206-553-2144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13"/>
                        </a:rPr>
                        <a:t>lynch.kira@epa.gov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14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More Information, Contact: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8528"/>
            <a:ext cx="10515600" cy="4663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Melissa Friedland</a:t>
            </a:r>
          </a:p>
          <a:p>
            <a:pPr marL="457200" lvl="1" indent="0">
              <a:buNone/>
            </a:pPr>
            <a:r>
              <a:rPr lang="en-US" dirty="0"/>
              <a:t>Superfund Program Manager for Redevelopment</a:t>
            </a:r>
          </a:p>
          <a:p>
            <a:pPr marL="457200" lvl="1" indent="0">
              <a:buNone/>
            </a:pPr>
            <a:r>
              <a:rPr lang="en-US" dirty="0"/>
              <a:t>(703) 603-8864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friedland.melissa@epa.gov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Frank Avvisato</a:t>
            </a:r>
          </a:p>
          <a:p>
            <a:pPr marL="457200" lvl="1" indent="0">
              <a:buNone/>
            </a:pPr>
            <a:r>
              <a:rPr lang="en-US" dirty="0"/>
              <a:t>Superfund Redevelopment Initiative Project Officer</a:t>
            </a:r>
          </a:p>
          <a:p>
            <a:pPr marL="457200" lvl="1" indent="0">
              <a:buNone/>
            </a:pPr>
            <a:r>
              <a:rPr lang="en-US" dirty="0"/>
              <a:t>(703) 603-8949</a:t>
            </a:r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avvisato.frank@epa.gov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https://www.epa.gov/superfund-redevelopment-initiative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8FE91A-F9FA-4788-887E-CECE8A17A3EE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075"/>
      </p:ext>
    </p:extLst>
  </p:cSld>
  <p:clrMapOvr>
    <a:masterClrMapping/>
  </p:clrMapOvr>
</p:sld>
</file>

<file path=ppt/theme/theme1.xml><?xml version="1.0" encoding="utf-8"?>
<a:theme xmlns:a="http://schemas.openxmlformats.org/drawingml/2006/main" name="2017 March Webinar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March Webinar Template" id="{1449347A-77C0-4C2F-A611-7354BBBF1E28}" vid="{413AD073-E612-4F4F-82C0-575CEF0087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Mining Intro_Friedland_DRAFT_110916</Template>
  <TotalTime>4189</TotalTime>
  <Words>195</Words>
  <Application>Microsoft Office PowerPoint</Application>
  <PresentationFormat>Widescreen</PresentationFormat>
  <Paragraphs>66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Corbel</vt:lpstr>
      <vt:lpstr>Euphemia</vt:lpstr>
      <vt:lpstr>2017 March Webinar Template</vt:lpstr>
      <vt:lpstr>Resources &amp; Contacts</vt:lpstr>
      <vt:lpstr>SRI Coordinators by Region</vt:lpstr>
      <vt:lpstr>For More Information, 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Lynette Vanderpool</dc:creator>
  <cp:lastModifiedBy>Josie Torres</cp:lastModifiedBy>
  <cp:revision>31</cp:revision>
  <dcterms:created xsi:type="dcterms:W3CDTF">2016-11-09T15:37:50Z</dcterms:created>
  <dcterms:modified xsi:type="dcterms:W3CDTF">2017-03-17T20:45:29Z</dcterms:modified>
</cp:coreProperties>
</file>