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33" autoAdjust="0"/>
  </p:normalViewPr>
  <p:slideViewPr>
    <p:cSldViewPr showGuides="1">
      <p:cViewPr>
        <p:scale>
          <a:sx n="70" d="100"/>
          <a:sy n="70" d="100"/>
        </p:scale>
        <p:origin x="-1290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1947-A3BA-45E9-8573-1830E052C151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5509-1F6D-44D6-9CAF-896A4AB4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2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8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>
            <a:off x="-4294" y="8803"/>
            <a:ext cx="918007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87190" y="0"/>
            <a:ext cx="428859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4856" y="8802"/>
            <a:ext cx="9150927" cy="6849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8104094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229600" cy="2362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84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" y="413241"/>
            <a:ext cx="2812474" cy="1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Title and Content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3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 Title and Content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9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7547263" y="6325178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8080663" y="63246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4" y="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864" y="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0264" y="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64" y="5334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6864" y="5334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64" y="1066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6864" y="10668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96737" y="0"/>
            <a:ext cx="533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30137" y="0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33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70264" y="1063336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03087" y="5334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663537" y="-34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200401" y="-3464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733801" y="-3464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602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936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301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670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004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268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602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96737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336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670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934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268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0" y="1593272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33400" y="16002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07661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64" y="21336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368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4" y="2667000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36864" y="26670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702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070264" y="26635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96737" y="16002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130137" y="15967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66007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596737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130137" y="21266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596737" y="266065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130137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660074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660074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0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368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702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4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368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4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68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0702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070264" y="425680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4873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0207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4873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487390" y="4731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5472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80806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70207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020790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7554190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610600" y="3677516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080663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8610600" y="42013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7547263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084127" y="47278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8610600" y="47347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64873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70207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648104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6482627" y="63349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7020790" y="5798128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020790" y="63280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7554190" y="52612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080663" y="52612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8610600" y="5257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7547263" y="5794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080663" y="57912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8610600" y="5794664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8610600" y="632460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4883726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54205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59539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48871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54205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4887190" y="6334991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5420590" y="6334991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59539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5964380" y="6334991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543799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80806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86140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75472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80806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5472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80806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86140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8614063" y="3127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-1" y="0"/>
            <a:ext cx="9150927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887190" y="0"/>
            <a:ext cx="4263737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 flipH="1">
            <a:off x="-4294" y="8803"/>
            <a:ext cx="9180077" cy="6859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41152" r="16884" b="10275"/>
          <a:stretch/>
        </p:blipFill>
        <p:spPr bwMode="auto">
          <a:xfrm flipV="1">
            <a:off x="1643970" y="-3464"/>
            <a:ext cx="7540335" cy="5033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8" name="Straight Connector 157"/>
          <p:cNvCxnSpPr/>
          <p:nvPr/>
        </p:nvCxnSpPr>
        <p:spPr>
          <a:xfrm>
            <a:off x="533400" y="499802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633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596737" y="498763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21301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6600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1934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026726" y="-1039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556663" y="-10396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027140" y="-1039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7567466" y="-10393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105724" y="-103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8661400" y="-10391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6200000">
            <a:off x="8249124" y="113722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>
            <a:off x="8249125" y="6528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6200000">
            <a:off x="8249126" y="11862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6200000">
            <a:off x="8249126" y="17196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27140" y="529936"/>
            <a:ext cx="2157168" cy="3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6200000">
            <a:off x="917184" y="380422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6200000">
            <a:off x="928256" y="433300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>
            <a:off x="917184" y="48767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-17998" y="6334991"/>
            <a:ext cx="230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0" y="4191000"/>
            <a:ext cx="2233368" cy="103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3" name="Text Placeholder 2"/>
          <p:cNvSpPr>
            <a:spLocks noGrp="1"/>
          </p:cNvSpPr>
          <p:nvPr>
            <p:ph type="body" idx="1"/>
          </p:nvPr>
        </p:nvSpPr>
        <p:spPr>
          <a:xfrm>
            <a:off x="353291" y="1570037"/>
            <a:ext cx="83335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4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a.gov/superfund/programs/recycle/activities/organizations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3" Type="http://schemas.openxmlformats.org/officeDocument/2006/relationships/hyperlink" Target="mailto:podgurski.john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uperfund/programs/recycle/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0393" r="16020"/>
          <a:stretch/>
        </p:blipFill>
        <p:spPr bwMode="auto">
          <a:xfrm>
            <a:off x="2425890" y="1371600"/>
            <a:ext cx="6565710" cy="51103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lwysocki\Desktop\epa.gov_aml_tech_questa-solar-case_Pag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904999"/>
            <a:ext cx="3415146" cy="44196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304800" y="1656608"/>
            <a:ext cx="2143125" cy="1666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1905000" y="4229100"/>
            <a:ext cx="2143125" cy="163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58" y="1656608"/>
            <a:ext cx="2194560" cy="1666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4229100"/>
            <a:ext cx="2194560" cy="163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304799" y="3323483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Soccer Foundation support at Avtex Fibers Superfund site, Virginia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0" y="5029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Rails-to-Trails Conservancy support at California Gulch Superfund site, Colorado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3477158" y="3334434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Trust for Public Land support at Pemaco Maywood Superfund site, California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6781800" y="505906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of Model 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Aeronautics support at Auburn Road Landfill Superfund site, New Hampshire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X:\EXTRANET\GSRI\SRI Work\Webinars\2013 Webinars\March 2013\flyer\Webinar Announcement for March Folder\Links\Planting2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56" y="1656608"/>
            <a:ext cx="2174644" cy="16961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1"/>
          <p:cNvSpPr txBox="1"/>
          <p:nvPr/>
        </p:nvSpPr>
        <p:spPr>
          <a:xfrm>
            <a:off x="6664556" y="3352800"/>
            <a:ext cx="217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Pollinator Partnership support at Chemical Commodities, Inc. Superfund site, Kansas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61838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www.epa.gov/superfund/programs/recycle/activities/organizations.html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264300"/>
              </p:ext>
            </p:extLst>
          </p:nvPr>
        </p:nvGraphicFramePr>
        <p:xfrm>
          <a:off x="228600" y="1600200"/>
          <a:ext cx="8686800" cy="419124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38200"/>
                <a:gridCol w="2488810"/>
                <a:gridCol w="2611632"/>
                <a:gridCol w="2748158"/>
              </a:tblGrid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Phone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John Podgurski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617-918-1296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3"/>
                        </a:rPr>
                        <a:t>podgurski.john@epa.gov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Gloria Sosa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212-637-4283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4"/>
                        </a:rPr>
                        <a:t>sosa.gloria@epa.gov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Chris Thomas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215-814-5555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5"/>
                        </a:rPr>
                        <a:t>thomas.christopher@epa.gov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Bill Denman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404-562-8939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denman.bill@epa.gov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Thomas Bloom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312-886-1967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bloom.thomas@epa.gov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Casey Luckett-Snyder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214-665-7393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luckett.casey@epa.gov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Tonya Howell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913-551-7589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9"/>
                        </a:rPr>
                        <a:t>howell.tonya@epa.gov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Fran Costanzi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303-312-6571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Gary Riley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415-972-3003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1"/>
                        </a:rPr>
                        <a:t>riley.gary@epa.gov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Kira Lynch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206-553-2144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3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Melissa Friedland</a:t>
            </a:r>
          </a:p>
          <a:p>
            <a:pPr marL="0" indent="0">
              <a:buNone/>
            </a:pPr>
            <a:r>
              <a:rPr lang="en-US" dirty="0" smtClean="0"/>
              <a:t>Superfund Program Manager for Redevelopment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friedland.melissa@epa.gov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(703) 603-8864</a:t>
            </a:r>
          </a:p>
          <a:p>
            <a:endParaRPr lang="en-US" dirty="0" smtClean="0"/>
          </a:p>
          <a:p>
            <a:r>
              <a:rPr lang="en-US" b="1" dirty="0" smtClean="0"/>
              <a:t>Frank Avvisato</a:t>
            </a:r>
          </a:p>
          <a:p>
            <a:pPr marL="0" indent="0">
              <a:buNone/>
            </a:pPr>
            <a:r>
              <a:rPr lang="en-US" dirty="0" smtClean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avvisato.frank@epa.gov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(703) 603-8949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spc="-100" dirty="0" smtClean="0">
                <a:hlinkClick r:id="rId5"/>
              </a:rPr>
              <a:t>http://www.epa.gov/superfund/programs/recycle/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3084208"/>
      </p:ext>
    </p:extLst>
  </p:cSld>
  <p:clrMapOvr>
    <a:masterClrMapping/>
  </p:clrMapOvr>
</p:sld>
</file>

<file path=ppt/theme/theme1.xml><?xml version="1.0" encoding="utf-8"?>
<a:theme xmlns:a="http://schemas.openxmlformats.org/drawingml/2006/main" name="DRAFT_Alternative Energy_Avvisato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DRAFT_Alternative Energy_Avvisato_</Template>
  <TotalTime>76</TotalTime>
  <Words>163</Words>
  <Application>Microsoft Office PowerPoint</Application>
  <PresentationFormat>On-screen Show (4:3)</PresentationFormat>
  <Paragraphs>70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DRAFT_Alternative Energy_Avvisato_</vt:lpstr>
      <vt:lpstr>Resources</vt:lpstr>
      <vt:lpstr>Partnerships</vt:lpstr>
      <vt:lpstr>SRI Coordinators by Region</vt:lpstr>
      <vt:lpstr>For More Information, Contact: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Lynette Wysocki</dc:creator>
  <cp:lastModifiedBy>Sarah Alfano</cp:lastModifiedBy>
  <cp:revision>14</cp:revision>
  <dcterms:created xsi:type="dcterms:W3CDTF">2014-03-27T20:15:55Z</dcterms:created>
  <dcterms:modified xsi:type="dcterms:W3CDTF">2014-04-24T16:38:05Z</dcterms:modified>
</cp:coreProperties>
</file>