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57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3864"/>
    <a:srgbClr val="0066CC"/>
    <a:srgbClr val="E7EFFD"/>
    <a:srgbClr val="DA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0185" autoAdjust="0"/>
  </p:normalViewPr>
  <p:slideViewPr>
    <p:cSldViewPr snapToGrid="0">
      <p:cViewPr varScale="1">
        <p:scale>
          <a:sx n="43" d="100"/>
          <a:sy n="43" d="100"/>
        </p:scale>
        <p:origin x="763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B3DD3-9613-43B7-A4C2-0CEB173B513B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41DB9-E7E3-4DFF-8BAF-CBF89318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0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5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6"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1DB9-E7E3-4DFF-8BAF-CBF893186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8FAEE2"/>
              </a:clrFrom>
              <a:clrTo>
                <a:srgbClr val="8FAEE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4124" r="35" b="21890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667000" y="1912941"/>
            <a:ext cx="6877051" cy="3030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0513"/>
            <a:ext cx="9144000" cy="2387600"/>
          </a:xfrm>
        </p:spPr>
        <p:txBody>
          <a:bodyPr anchor="b"/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Waterfront Reuse </a:t>
            </a:r>
            <a:br>
              <a:rPr lang="en-US" dirty="0"/>
            </a:br>
            <a:r>
              <a:rPr lang="en-US" dirty="0"/>
              <a:t>in EPA Region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7618"/>
            <a:ext cx="9144000" cy="705983"/>
          </a:xfrm>
        </p:spPr>
        <p:txBody>
          <a:bodyPr>
            <a:normAutofit/>
          </a:bodyPr>
          <a:lstStyle>
            <a:lvl1pPr marL="0" indent="0" algn="ctr">
              <a:buNone/>
              <a:defRPr sz="4300" b="1" baseline="0">
                <a:solidFill>
                  <a:srgbClr val="203864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Providing Riverfront Access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1531259" y="6326186"/>
            <a:ext cx="9144000" cy="130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300" b="1" kern="1200" baseline="0">
                <a:solidFill>
                  <a:srgbClr val="203864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EPA Superfund Redevelopment Initiative | June 15, 2016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776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09740"/>
            <a:ext cx="8909051" cy="2852737"/>
          </a:xfrm>
        </p:spPr>
        <p:txBody>
          <a:bodyPr anchor="b"/>
          <a:lstStyle>
            <a:lvl1pPr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589465"/>
            <a:ext cx="8909051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62609"/>
          <a:stretch/>
        </p:blipFill>
        <p:spPr>
          <a:xfrm>
            <a:off x="0" y="0"/>
            <a:ext cx="21336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10742" y="1"/>
            <a:ext cx="45719" cy="6873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3119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3381" y="2"/>
            <a:ext cx="11818620" cy="6857999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392" y="299244"/>
            <a:ext cx="1064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825625"/>
            <a:ext cx="10452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1" y="6377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58FE91A-F9FA-4788-887E-CECE8A17A3E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80356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57846" y="-1"/>
            <a:ext cx="45719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750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uperfund-redevelopment-initiativ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uperfund-redevelopment-initiative/redevelopment-partnerships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Waterfront Reuse </a:t>
            </a:r>
            <a:br>
              <a:rPr lang="en-US" dirty="0"/>
            </a:br>
            <a:r>
              <a:rPr lang="en-US" dirty="0"/>
              <a:t>in EPA Region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Providing Riverfront Access</a:t>
            </a:r>
          </a:p>
        </p:txBody>
      </p:sp>
    </p:spTree>
    <p:extLst>
      <p:ext uri="{BB962C8B-B14F-4D97-AF65-F5344CB8AC3E}">
        <p14:creationId xmlns:p14="http://schemas.microsoft.com/office/powerpoint/2010/main" val="90928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8331" y="1473932"/>
            <a:ext cx="10452099" cy="5032375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en-US" dirty="0"/>
              <a:t>Introduction to Reuse and SRI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Melissa Friedland, EPA SRI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Roebling Steel Co. Case Study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Gloria Sosa, EPA Region 2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Marathon Battery Case Study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Pam Tames, EPA Region 2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Returning Waterfront Properties to the Public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Scott Dvorak, The Trust for Public Land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Elizabeth Butler, EPA Region 2 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Resources, Contacts and Questions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Melissa Friedland, EPA SRI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4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832" y="299244"/>
            <a:ext cx="10648208" cy="1325563"/>
          </a:xfrm>
        </p:spPr>
        <p:txBody>
          <a:bodyPr/>
          <a:lstStyle/>
          <a:p>
            <a:r>
              <a:rPr lang="en-US" dirty="0"/>
              <a:t>SRI: Superfund Redevelopment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4714" y="6238686"/>
            <a:ext cx="77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https://www.epa.gov/superfund-redevelopment-initiative</a:t>
            </a:r>
            <a:r>
              <a:rPr lang="en-US" sz="2000" u="sng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24809"/>
            <a:ext cx="4103760" cy="30778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061" y="1825625"/>
            <a:ext cx="9421250" cy="4351338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Working with communities and other partners in considering future use opportunities and integrating appropriate reuse options into the cleanup process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48" y="1624807"/>
            <a:ext cx="4103762" cy="307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2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Redevelopment Partnerships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4005" y="5166443"/>
            <a:ext cx="516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https://www.epa.gov/superfund-redevelopment-initiative/redevelopment-partnerships</a:t>
            </a:r>
            <a:r>
              <a:rPr lang="en-US" sz="2000" dirty="0"/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 bwMode="auto">
          <a:xfrm>
            <a:off x="4901901" y="1556321"/>
            <a:ext cx="2693133" cy="20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 bwMode="auto">
          <a:xfrm>
            <a:off x="1297310" y="1557745"/>
            <a:ext cx="2719730" cy="20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09" y="4214142"/>
            <a:ext cx="2719730" cy="203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896" y="1556321"/>
            <a:ext cx="2785004" cy="208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64832" y="3654008"/>
            <a:ext cx="316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U.S. Soccer Foundation support at Avtex Fibers Superfund site, Virginia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795" y="3629541"/>
            <a:ext cx="405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Rails-to-Trails Conservancy support at California Gulch Superfund site, Colorado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4450" y="6256967"/>
            <a:ext cx="383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The Trust for Public Land support at Pemaco Maywood Superfund site, California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5541" y="3661927"/>
            <a:ext cx="345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Academy of Model Aeronautics support at Auburn Road Landfill Superfund site, New Hampshire</a:t>
            </a:r>
          </a:p>
        </p:txBody>
      </p:sp>
    </p:spTree>
    <p:extLst>
      <p:ext uri="{BB962C8B-B14F-4D97-AF65-F5344CB8AC3E}">
        <p14:creationId xmlns:p14="http://schemas.microsoft.com/office/powerpoint/2010/main" val="719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155</Words>
  <Application>Microsoft Office PowerPoint</Application>
  <PresentationFormat>Widescreen</PresentationFormat>
  <Paragraphs>35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Adobe Gothic Std B</vt:lpstr>
      <vt:lpstr>Arial</vt:lpstr>
      <vt:lpstr>Calibri</vt:lpstr>
      <vt:lpstr>Calibri Light</vt:lpstr>
      <vt:lpstr>Office Theme</vt:lpstr>
      <vt:lpstr>Waterfront Reuse  in EPA Region 2</vt:lpstr>
      <vt:lpstr>Webinar Overview</vt:lpstr>
      <vt:lpstr>SRI: Superfund Redevelopment Initiative</vt:lpstr>
      <vt:lpstr>Redevelopment Partnerships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SkeoSA</dc:creator>
  <cp:lastModifiedBy>Josie Torres</cp:lastModifiedBy>
  <cp:revision>33</cp:revision>
  <dcterms:created xsi:type="dcterms:W3CDTF">2016-05-06T18:24:35Z</dcterms:created>
  <dcterms:modified xsi:type="dcterms:W3CDTF">2016-06-10T20:24:28Z</dcterms:modified>
</cp:coreProperties>
</file>