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3233" autoAdjust="0"/>
  </p:normalViewPr>
  <p:slideViewPr>
    <p:cSldViewPr showGuides="1">
      <p:cViewPr>
        <p:scale>
          <a:sx n="50" d="100"/>
          <a:sy n="50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4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1947-A3BA-45E9-8573-1830E052C15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5509-1F6D-44D6-9CAF-896A4AB4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2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22172"/>
          <a:stretch/>
        </p:blipFill>
        <p:spPr>
          <a:xfrm>
            <a:off x="75056" y="4534307"/>
            <a:ext cx="2255586" cy="225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4008" r="31907" b="599"/>
          <a:stretch/>
        </p:blipFill>
        <p:spPr>
          <a:xfrm>
            <a:off x="4683430" y="2268568"/>
            <a:ext cx="2230516" cy="220600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11944" y="2334352"/>
            <a:ext cx="2209800" cy="2153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13946" y="2177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b="10098"/>
          <a:stretch/>
        </p:blipFill>
        <p:spPr>
          <a:xfrm>
            <a:off x="2372160" y="30413"/>
            <a:ext cx="2238699" cy="22512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92940" y="4572000"/>
            <a:ext cx="6716160" cy="219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029200"/>
            <a:ext cx="6781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-15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Reuse Opportunities on Capped Sites</a:t>
            </a:r>
            <a:r>
              <a:rPr lang="en-US" sz="3500" b="0" kern="1200" spc="-15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spc="-20" baseline="0" dirty="0" smtClean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and How to Consider Reuse at Capped Superfund Sites </a:t>
            </a:r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5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4526212" y="-45788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557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37157" y="2222344"/>
            <a:ext cx="67987" cy="914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26215" y="-534357"/>
            <a:ext cx="98500" cy="913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0800000">
            <a:off x="9043800" y="91572"/>
            <a:ext cx="114055" cy="673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a.gov/superfund/programs/recycle/activities/organizations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podgurski.john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and SURVEY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 b="9184"/>
          <a:stretch/>
        </p:blipFill>
        <p:spPr>
          <a:xfrm>
            <a:off x="1600200" y="76200"/>
            <a:ext cx="746760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6859" y="0"/>
            <a:ext cx="99060" cy="61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5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9114" r="19141" b="13541"/>
          <a:stretch/>
        </p:blipFill>
        <p:spPr bwMode="auto">
          <a:xfrm>
            <a:off x="990600" y="1447800"/>
            <a:ext cx="7467600" cy="518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447800"/>
            <a:ext cx="1981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304800" y="1656608"/>
            <a:ext cx="2143125" cy="1666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1905000" y="4229100"/>
            <a:ext cx="2143125" cy="163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58" y="1656608"/>
            <a:ext cx="2194560" cy="1666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4229100"/>
            <a:ext cx="2194560" cy="163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304799" y="3323483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Soccer Foundation support at Avtex Fibers Superfund site, Virginia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0" y="5029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Rails-to-Trails Conservancy support at California Gulch Superfund site, Colorado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3474720" y="335280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Trust for Public Land support at Pemaco Maywood Superfund site, California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6781800" y="505906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of Model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Aeronautics support at Auburn Road Landfill Superfund site, New Hampshire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X:\EXTRANET\GSRI\SRI Work\Webinars\2013 Webinars\March 2013\flyer\Webinar Announcement for March Folder\Links\Planting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56" y="1656608"/>
            <a:ext cx="2174644" cy="16961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1"/>
          <p:cNvSpPr txBox="1"/>
          <p:nvPr/>
        </p:nvSpPr>
        <p:spPr>
          <a:xfrm>
            <a:off x="6664556" y="3352800"/>
            <a:ext cx="217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Pollinator Partnership support at Chemical Commodities, Inc. Superfund site, Kansas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61838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www.epa.gov/superfund/programs/recycle/activities/organizations.html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1981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20849"/>
              </p:ext>
            </p:extLst>
          </p:nvPr>
        </p:nvGraphicFramePr>
        <p:xfrm>
          <a:off x="228600" y="1600200"/>
          <a:ext cx="8686800" cy="419124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38200"/>
                <a:gridCol w="2488810"/>
                <a:gridCol w="2611632"/>
                <a:gridCol w="2748158"/>
              </a:tblGrid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Phone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John Podgurski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617-918-1296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3"/>
                        </a:rPr>
                        <a:t>podgurski.john@epa.gov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Gloria Sosa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212-637-4283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Chris Thomas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215-814-5555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Bill Denman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404-562-8939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Thomas Bloom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312-886-1967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Casey Luckett-Snyder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214-665-7393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Tonya Howell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913-551-7589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Fran Costanzi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303-312-6571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Gary Riley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415-972-3003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Kira Lynch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206-553-2144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Melissa Friedland</a:t>
            </a:r>
          </a:p>
          <a:p>
            <a:pPr marL="0" indent="0">
              <a:buNone/>
            </a:pPr>
            <a:r>
              <a:rPr lang="en-US" dirty="0" smtClean="0"/>
              <a:t>Superfund Program Manager for Redevelopment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friedland.melissa@epa.gov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(703) 603-8864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Frank Avvisato</a:t>
            </a:r>
          </a:p>
          <a:p>
            <a:pPr marL="0" indent="0">
              <a:buNone/>
            </a:pPr>
            <a:r>
              <a:rPr lang="en-US" dirty="0" smtClean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avvisato.frank@epa.gov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(703) 603-8949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spc="-100" dirty="0" smtClean="0">
                <a:hlinkClick r:id="rId5"/>
              </a:rPr>
              <a:t>http://www.epa.gov/superfund/programs/recycle/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84208"/>
      </p:ext>
    </p:extLst>
  </p:cSld>
  <p:clrMapOvr>
    <a:masterClrMapping/>
  </p:clrMapOvr>
</p:sld>
</file>

<file path=ppt/theme/theme1.xml><?xml version="1.0" encoding="utf-8"?>
<a:theme xmlns:a="http://schemas.openxmlformats.org/drawingml/2006/main" name="Capped Sites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Capped Intro_Friedland_7.2</Template>
  <TotalTime>135</TotalTime>
  <Words>171</Words>
  <Application>Microsoft Office PowerPoint</Application>
  <PresentationFormat>On-screen Show (4:3)</PresentationFormat>
  <Paragraphs>76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Capped Sites Webinar Template</vt:lpstr>
      <vt:lpstr>QUESTIONS and SURVEY</vt:lpstr>
      <vt:lpstr>Resources</vt:lpstr>
      <vt:lpstr>Partnerships</vt:lpstr>
      <vt:lpstr>SRI Coordinators by Region</vt:lpstr>
      <vt:lpstr>For More Information, Contact: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Lynette Wysocki</dc:creator>
  <cp:lastModifiedBy>Sarah Alfano</cp:lastModifiedBy>
  <cp:revision>23</cp:revision>
  <dcterms:created xsi:type="dcterms:W3CDTF">2014-03-27T20:15:55Z</dcterms:created>
  <dcterms:modified xsi:type="dcterms:W3CDTF">2014-07-10T19:58:35Z</dcterms:modified>
</cp:coreProperties>
</file>