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 autoAdjust="0"/>
    <p:restoredTop sz="69888" autoAdjust="0"/>
  </p:normalViewPr>
  <p:slideViewPr>
    <p:cSldViewPr snapToGrid="0">
      <p:cViewPr varScale="1">
        <p:scale>
          <a:sx n="61" d="100"/>
          <a:sy n="61" d="100"/>
        </p:scale>
        <p:origin x="162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3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468D1-12F9-40B3-A319-9433D30768A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6BBEF-C8DB-4EB1-AFAC-2C679582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21984-102F-4C4A-B068-7ADBA698FEC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84B8-B270-4A8E-88D8-263BB412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4B8-B270-4A8E-88D8-263BB412E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4B8-B270-4A8E-88D8-263BB412E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7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4B8-B270-4A8E-88D8-263BB412E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4B8-B270-4A8E-88D8-263BB412E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4B8-B270-4A8E-88D8-263BB412EA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"/>
            <a:ext cx="12192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7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 marL="6858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3780" y="6271005"/>
            <a:ext cx="2743200" cy="365125"/>
          </a:xfrm>
        </p:spPr>
        <p:txBody>
          <a:bodyPr/>
          <a:lstStyle/>
          <a:p>
            <a:fld id="{2E293C98-AD1B-4F9C-88B6-A17ABF3A7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8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Example Section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3C98-AD1B-4F9C-88B6-A17ABF3A7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8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1516678" y="6176507"/>
            <a:ext cx="550044" cy="565381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730" y="6271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B050"/>
                </a:solidFill>
              </a:defRPr>
            </a:lvl1pPr>
          </a:lstStyle>
          <a:p>
            <a:fld id="{2E293C98-AD1B-4F9C-88B6-A17ABF3A7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7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lu-in.org/ecotools/presentations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hyperlink" Target="http://www.cluin.org/ecotoo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honey.michele@ep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1198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Ecological Revitalization – </a:t>
            </a:r>
            <a:br>
              <a:rPr lang="en-US" dirty="0"/>
            </a:br>
            <a:r>
              <a:rPr lang="en-US" dirty="0"/>
              <a:t>Tools to Promote Pollinator Protection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599556"/>
            <a:ext cx="9144000" cy="1655762"/>
          </a:xfrm>
        </p:spPr>
        <p:txBody>
          <a:bodyPr/>
          <a:lstStyle/>
          <a:p>
            <a:r>
              <a:rPr lang="en-US" dirty="0"/>
              <a:t>Michele Mahoney</a:t>
            </a:r>
          </a:p>
          <a:p>
            <a:r>
              <a:rPr lang="en-US" dirty="0"/>
              <a:t>Ecological Land Use Coordinator</a:t>
            </a:r>
          </a:p>
        </p:txBody>
      </p:sp>
    </p:spTree>
    <p:extLst>
      <p:ext uri="{BB962C8B-B14F-4D97-AF65-F5344CB8AC3E}">
        <p14:creationId xmlns:p14="http://schemas.microsoft.com/office/powerpoint/2010/main" val="251069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00014" cy="1325563"/>
          </a:xfrm>
        </p:spPr>
        <p:txBody>
          <a:bodyPr/>
          <a:lstStyle/>
          <a:p>
            <a:r>
              <a:rPr lang="en-US" dirty="0"/>
              <a:t>Ecological Revitalization Supports Pollinator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Improves soil health</a:t>
            </a:r>
          </a:p>
          <a:p>
            <a:r>
              <a:rPr lang="en-US" dirty="0"/>
              <a:t>Protects air &amp; water quality</a:t>
            </a:r>
          </a:p>
          <a:p>
            <a:r>
              <a:rPr lang="en-US" dirty="0"/>
              <a:t>Provides habitat </a:t>
            </a:r>
          </a:p>
          <a:p>
            <a:r>
              <a:rPr lang="en-US" dirty="0"/>
              <a:t>Increases biodiversity</a:t>
            </a:r>
          </a:p>
          <a:p>
            <a:r>
              <a:rPr lang="en-US" dirty="0"/>
              <a:t>Creates sustainability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3C98-AD1B-4F9C-88B6-A17ABF3A7945}" type="slidenum">
              <a:rPr lang="en-US" smtClean="0">
                <a:solidFill>
                  <a:srgbClr val="00B050"/>
                </a:solidFill>
              </a:rPr>
              <a:t>2</a:t>
            </a:fld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0302" y="192198"/>
            <a:ext cx="2999907" cy="326685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5" t="8148" r="5063"/>
          <a:stretch/>
        </p:blipFill>
        <p:spPr bwMode="auto">
          <a:xfrm>
            <a:off x="8130302" y="3593988"/>
            <a:ext cx="2999907" cy="30421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30302" y="3593987"/>
            <a:ext cx="31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Landia</a:t>
            </a:r>
            <a:r>
              <a:rPr lang="en-US" dirty="0"/>
              <a:t> Chemical Company site in Lakeland, Florida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0302" y="192197"/>
            <a:ext cx="250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TVA Kingston site in Kingston, Tennessee</a:t>
            </a:r>
          </a:p>
        </p:txBody>
      </p:sp>
    </p:spTree>
    <p:extLst>
      <p:ext uri="{BB962C8B-B14F-4D97-AF65-F5344CB8AC3E}">
        <p14:creationId xmlns:p14="http://schemas.microsoft.com/office/powerpoint/2010/main" val="377492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10" name="Picture 9" descr="Screenshot-CLU-IN _ Issues _ EcoTools - Google Chrome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308" y="30163"/>
            <a:ext cx="9144001" cy="1219200"/>
          </a:xfrm>
          <a:prstGeom prst="rect">
            <a:avLst/>
          </a:prstGeom>
          <a:noFill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02289" y="1436813"/>
            <a:ext cx="43227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http://www.cluin.org/ecotools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18" charset="0"/>
            </a:endParaRPr>
          </a:p>
          <a:p>
            <a:pPr algn="ctr" eaLnBrk="0" hangingPunct="0"/>
            <a:endParaRPr lang="en-US" sz="2000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683" y="1678367"/>
            <a:ext cx="4978400" cy="4775200"/>
          </a:xfrm>
          <a:prstGeom prst="rect">
            <a:avLst/>
          </a:prstGeom>
          <a:noFill/>
          <a:ex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289" y="1953006"/>
            <a:ext cx="43228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54324" y="6168337"/>
            <a:ext cx="5818691" cy="3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https://clu-in.org/ecotools/presentations.cfm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78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Pollinator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successful pollinator habitat creation</a:t>
            </a:r>
          </a:p>
          <a:p>
            <a:r>
              <a:rPr lang="en-US" dirty="0"/>
              <a:t>Habitat creation at regional offices</a:t>
            </a:r>
          </a:p>
          <a:p>
            <a:r>
              <a:rPr lang="en-US" dirty="0"/>
              <a:t>Internal and external programs</a:t>
            </a:r>
          </a:p>
          <a:p>
            <a:r>
              <a:rPr lang="en-US" dirty="0"/>
              <a:t>Partnerships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3C98-AD1B-4F9C-88B6-A17ABF3A794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50449"/>
            <a:ext cx="3180907" cy="238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305"/>
          <a:stretch/>
        </p:blipFill>
        <p:spPr>
          <a:xfrm>
            <a:off x="4295280" y="4250449"/>
            <a:ext cx="3147511" cy="2385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6" t="5958" r="816" b="5958"/>
          <a:stretch/>
        </p:blipFill>
        <p:spPr>
          <a:xfrm>
            <a:off x="7712343" y="4250448"/>
            <a:ext cx="3738396" cy="23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631217"/>
            <a:ext cx="10515600" cy="2063216"/>
          </a:xfrm>
        </p:spPr>
        <p:txBody>
          <a:bodyPr>
            <a:normAutofit/>
          </a:bodyPr>
          <a:lstStyle/>
          <a:p>
            <a:r>
              <a:rPr lang="en-US" sz="5400" dirty="0"/>
              <a:t>For More Information, Contact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2694433"/>
            <a:ext cx="10515600" cy="2316695"/>
          </a:xfrm>
        </p:spPr>
        <p:txBody>
          <a:bodyPr>
            <a:noAutofit/>
          </a:bodyPr>
          <a:lstStyle/>
          <a:p>
            <a:r>
              <a:rPr lang="en-US" sz="2800" dirty="0"/>
              <a:t>Michele Mahoney</a:t>
            </a:r>
          </a:p>
          <a:p>
            <a:r>
              <a:rPr lang="en-US" sz="2800" dirty="0"/>
              <a:t>Ecological Land Use Coordinator</a:t>
            </a:r>
          </a:p>
          <a:p>
            <a:r>
              <a:rPr lang="en-US" sz="2800" dirty="0"/>
              <a:t>Technology Innovation and Field Services</a:t>
            </a:r>
          </a:p>
          <a:p>
            <a:r>
              <a:rPr lang="en-US" sz="2800" dirty="0"/>
              <a:t>(703) 603-9057</a:t>
            </a:r>
          </a:p>
          <a:p>
            <a:r>
              <a:rPr lang="en-US" sz="2800" dirty="0">
                <a:hlinkClick r:id="rId3"/>
              </a:rPr>
              <a:t>mahoney.michele@epa.gov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3C98-AD1B-4F9C-88B6-A17ABF3A79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98</Words>
  <Application>Microsoft Office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</vt:lpstr>
      <vt:lpstr>Times New Roman</vt:lpstr>
      <vt:lpstr>Office Theme</vt:lpstr>
      <vt:lpstr>Ecological Revitalization –  Tools to Promote Pollinator Protection </vt:lpstr>
      <vt:lpstr>Ecological Revitalization Supports Pollinator Health</vt:lpstr>
      <vt:lpstr>PowerPoint Presentation</vt:lpstr>
      <vt:lpstr>Regional Pollinator Support</vt:lpstr>
      <vt:lpstr>For More Information,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</dc:creator>
  <cp:lastModifiedBy>Skeo</cp:lastModifiedBy>
  <cp:revision>29</cp:revision>
  <dcterms:created xsi:type="dcterms:W3CDTF">2016-08-11T17:21:20Z</dcterms:created>
  <dcterms:modified xsi:type="dcterms:W3CDTF">2016-09-06T14:26:42Z</dcterms:modified>
</cp:coreProperties>
</file>