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6" r:id="rId2"/>
  </p:sldMasterIdLst>
  <p:notesMasterIdLst>
    <p:notesMasterId r:id="rId7"/>
  </p:notesMasterIdLst>
  <p:sldIdLst>
    <p:sldId id="261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FFFF"/>
    <a:srgbClr val="203864"/>
    <a:srgbClr val="E7EFFD"/>
    <a:srgbClr val="DAE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68154" autoAdjust="0"/>
  </p:normalViewPr>
  <p:slideViewPr>
    <p:cSldViewPr snapToGrid="0">
      <p:cViewPr varScale="1">
        <p:scale>
          <a:sx n="78" d="100"/>
          <a:sy n="78" d="100"/>
        </p:scale>
        <p:origin x="1584" y="54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B3DD3-9613-43B7-A4C2-0CEB173B513B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41DB9-E7E3-4DFF-8BAF-CBF89318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00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41DB9-E7E3-4DFF-8BAF-CBF8931866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4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41DB9-E7E3-4DFF-8BAF-CBF8931866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7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41DB9-E7E3-4DFF-8BAF-CBF8931866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54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41DB9-E7E3-4DFF-8BAF-CBF8931866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7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2"/>
            <a:ext cx="12192000" cy="68546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9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67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43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84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42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9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>
                  <a:lumMod val="75000"/>
                </a:schemeClr>
              </a:buClr>
              <a:defRPr/>
            </a:lvl1pPr>
            <a:lvl2pPr marL="685800" indent="-2286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3780" y="6271005"/>
            <a:ext cx="2743200" cy="365125"/>
          </a:xfrm>
        </p:spPr>
        <p:txBody>
          <a:bodyPr/>
          <a:lstStyle/>
          <a:p>
            <a:fld id="{E58FE91A-F9FA-4788-887E-CECE8A17A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2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78" y="1673"/>
            <a:ext cx="12194978" cy="68563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r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Example Section </a:t>
            </a:r>
            <a:r>
              <a:rPr lang="en-US" dirty="0" err="1"/>
              <a:t>Subheader</a:t>
            </a:r>
            <a:r>
              <a:rPr lang="en-US" dirty="0"/>
              <a:t>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E91A-F9FA-4788-887E-CECE8A17A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8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99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5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9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26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373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8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Oval 20"/>
          <p:cNvSpPr/>
          <p:nvPr/>
        </p:nvSpPr>
        <p:spPr>
          <a:xfrm>
            <a:off x="11516678" y="6176507"/>
            <a:ext cx="550044" cy="565381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4730" y="6271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B050"/>
                </a:solidFill>
              </a:defRPr>
            </a:lvl1pPr>
          </a:lstStyle>
          <a:p>
            <a:fld id="{E58FE91A-F9FA-4788-887E-CECE8A17A3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2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3F4B4-EDA9-4A9D-829C-98944FE07FB2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9BB7A-6210-48B5-837B-28E06908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1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uckett.casey@epa.gov" TargetMode="External"/><Relationship Id="rId13" Type="http://schemas.openxmlformats.org/officeDocument/2006/relationships/hyperlink" Target="https://www.epa.gov/superfund-redevelopment-initiative/regional-redevelopment-contacts" TargetMode="External"/><Relationship Id="rId3" Type="http://schemas.openxmlformats.org/officeDocument/2006/relationships/hyperlink" Target="mailto:lemay.joe@epa.gov" TargetMode="External"/><Relationship Id="rId7" Type="http://schemas.openxmlformats.org/officeDocument/2006/relationships/hyperlink" Target="mailto:bloom.thomas@epa.gov" TargetMode="External"/><Relationship Id="rId12" Type="http://schemas.openxmlformats.org/officeDocument/2006/relationships/hyperlink" Target="mailto:lynch.kira@ep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enman.bill@epa.gov" TargetMode="External"/><Relationship Id="rId11" Type="http://schemas.openxmlformats.org/officeDocument/2006/relationships/hyperlink" Target="mailto:riley.gary@epa.gov" TargetMode="External"/><Relationship Id="rId5" Type="http://schemas.openxmlformats.org/officeDocument/2006/relationships/hyperlink" Target="mailto:thomas.christopher@epa.gov" TargetMode="External"/><Relationship Id="rId10" Type="http://schemas.openxmlformats.org/officeDocument/2006/relationships/hyperlink" Target="mailto:costanzi.fran@epa.gov" TargetMode="External"/><Relationship Id="rId4" Type="http://schemas.openxmlformats.org/officeDocument/2006/relationships/hyperlink" Target="mailto:sosa.gloria@epa.gov" TargetMode="External"/><Relationship Id="rId9" Type="http://schemas.openxmlformats.org/officeDocument/2006/relationships/hyperlink" Target="mailto:howell.tonya@epa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friedland.melissa@epa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pa.gov/superfund-redevelopment-initiative" TargetMode="External"/><Relationship Id="rId4" Type="http://schemas.openxmlformats.org/officeDocument/2006/relationships/hyperlink" Target="mailto:avvisato.frank@epa.go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Resources &amp; Contacts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Melissa Friedland</a:t>
            </a:r>
          </a:p>
          <a:p>
            <a:r>
              <a:rPr lang="en-US" sz="2800" dirty="0"/>
              <a:t>Superfund Program Manager for Redevelopment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039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338999"/>
            <a:ext cx="9910011" cy="1325563"/>
          </a:xfrm>
        </p:spPr>
        <p:txBody>
          <a:bodyPr/>
          <a:lstStyle/>
          <a:p>
            <a:r>
              <a:rPr lang="en-US" dirty="0"/>
              <a:t>SRI Coordinators by Region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351775"/>
              </p:ext>
            </p:extLst>
          </p:nvPr>
        </p:nvGraphicFramePr>
        <p:xfrm>
          <a:off x="1610436" y="1282887"/>
          <a:ext cx="8980227" cy="476165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866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2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9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Region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Name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Phone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Email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1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Joe</a:t>
                      </a:r>
                      <a:r>
                        <a:rPr lang="en-US" sz="1300" baseline="0" dirty="0">
                          <a:effectLst/>
                        </a:rPr>
                        <a:t> </a:t>
                      </a:r>
                      <a:r>
                        <a:rPr lang="en-US" sz="1300" baseline="0" dirty="0" err="1">
                          <a:effectLst/>
                        </a:rPr>
                        <a:t>LeMay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617-918-1323 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solidFill>
                            <a:srgbClr val="0066CC"/>
                          </a:solidFill>
                          <a:effectLst/>
                          <a:hlinkClick r:id="rId3"/>
                        </a:rPr>
                        <a:t>lemay.joe@epa.gov</a:t>
                      </a:r>
                      <a:r>
                        <a:rPr lang="en-US" sz="1300" u="sng" dirty="0">
                          <a:solidFill>
                            <a:srgbClr val="0066CC"/>
                          </a:solidFill>
                          <a:effectLst/>
                        </a:rPr>
                        <a:t> </a:t>
                      </a:r>
                      <a:endParaRPr lang="en-US" sz="1300" dirty="0">
                        <a:solidFill>
                          <a:srgbClr val="0066CC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2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Gloria Sosa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212-637-4283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4"/>
                        </a:rPr>
                        <a:t>sosa.gloria@epa.gov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3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Chris Thomas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215-814-5555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5"/>
                        </a:rPr>
                        <a:t>thomas.christopher@epa.gov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4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Bill Denman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404-562-8939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6"/>
                        </a:rPr>
                        <a:t>denman.bill@epa.gov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5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Thomas Bloom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312-886-1967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7"/>
                        </a:rPr>
                        <a:t>bloom.thomas@epa.gov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6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Casey Luckett Snyder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214-665-7393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8"/>
                        </a:rPr>
                        <a:t>luckett.casey@epa.gov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7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Tonya Howell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913-551-7589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9"/>
                        </a:rPr>
                        <a:t>howell.tonya@epa.gov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8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Fran Costanzi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303-312-6571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10"/>
                        </a:rPr>
                        <a:t>costanzi.frances@epa.gov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9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Gary Riley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415-972-3003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11"/>
                        </a:rPr>
                        <a:t>riley.gary@epa.gov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10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Kira Lynch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206-553-2144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12"/>
                        </a:rPr>
                        <a:t>lynch.kira@epa.gov</a:t>
                      </a:r>
                      <a:endParaRPr lang="en-US" sz="13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1850" marR="11850" marT="11850" marB="1185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53679" y="6005355"/>
            <a:ext cx="9336239" cy="59158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 fontScale="92500"/>
          </a:bodyPr>
          <a:lstStyle/>
          <a:p>
            <a:pPr algn="ctr"/>
            <a:r>
              <a:rPr lang="en-US" sz="2000" dirty="0">
                <a:hlinkClick r:id="rId13"/>
              </a:rPr>
              <a:t>https://www.epa.gov/superfund-redevelopment-initiative/regional-redevelopment-contacts</a:t>
            </a:r>
            <a:r>
              <a:rPr lang="en-US" sz="2000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E91A-F9FA-4788-887E-CECE8A17A3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4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171" y="119744"/>
            <a:ext cx="8752115" cy="1572149"/>
          </a:xfrm>
        </p:spPr>
        <p:txBody>
          <a:bodyPr>
            <a:normAutofit fontScale="90000"/>
          </a:bodyPr>
          <a:lstStyle/>
          <a:p>
            <a:r>
              <a:rPr lang="en-US" dirty="0"/>
              <a:t>For More Information, Contact: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E91A-F9FA-4788-887E-CECE8A17A3EE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071257" y="1825624"/>
            <a:ext cx="6614885" cy="4676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Melissa Friedland</a:t>
            </a:r>
          </a:p>
          <a:p>
            <a:pPr algn="ctr"/>
            <a:r>
              <a:rPr lang="en-US" dirty="0"/>
              <a:t>Superfund Program Manager for Redevelopment</a:t>
            </a:r>
          </a:p>
          <a:p>
            <a:pPr algn="ctr"/>
            <a:r>
              <a:rPr lang="en-US" dirty="0">
                <a:hlinkClick r:id="rId3"/>
              </a:rPr>
              <a:t>friedland.melissa@epa.gov</a:t>
            </a:r>
            <a:endParaRPr lang="en-US" dirty="0"/>
          </a:p>
          <a:p>
            <a:pPr algn="ctr"/>
            <a:r>
              <a:rPr lang="en-US" dirty="0"/>
              <a:t>(703) 603-8864</a:t>
            </a:r>
          </a:p>
          <a:p>
            <a:pPr algn="ctr"/>
            <a:endParaRPr lang="en-US" dirty="0"/>
          </a:p>
          <a:p>
            <a:pPr algn="ctr"/>
            <a:r>
              <a:rPr lang="en-US" b="1" dirty="0"/>
              <a:t>Frank Avvisato</a:t>
            </a:r>
          </a:p>
          <a:p>
            <a:pPr algn="ctr"/>
            <a:r>
              <a:rPr lang="en-US" dirty="0"/>
              <a:t>Superfund Redevelopment Initiative Project Officer</a:t>
            </a:r>
          </a:p>
          <a:p>
            <a:pPr algn="ctr"/>
            <a:r>
              <a:rPr lang="en-US" dirty="0">
                <a:hlinkClick r:id="rId4"/>
              </a:rPr>
              <a:t>avvisato.frank@epa.gov</a:t>
            </a:r>
            <a:endParaRPr lang="en-US" dirty="0"/>
          </a:p>
          <a:p>
            <a:pPr algn="ctr"/>
            <a:r>
              <a:rPr lang="en-US" dirty="0"/>
              <a:t>(703) 603-8949</a:t>
            </a:r>
          </a:p>
          <a:p>
            <a:pPr algn="ctr"/>
            <a:endParaRPr lang="en-US" dirty="0"/>
          </a:p>
          <a:p>
            <a:pPr algn="ctr"/>
            <a:r>
              <a:rPr lang="en-US" spc="-100" dirty="0">
                <a:hlinkClick r:id="rId5"/>
              </a:rPr>
              <a:t>https://www.epa.gov/superfund-redevelopment-initiative</a:t>
            </a:r>
            <a:r>
              <a:rPr lang="en-US" spc="-1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2" y="0"/>
            <a:ext cx="10989425" cy="700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466885"/>
      </p:ext>
    </p:extLst>
  </p:cSld>
  <p:clrMapOvr>
    <a:masterClrMapping/>
  </p:clrMapOvr>
</p:sld>
</file>

<file path=ppt/theme/theme1.xml><?xml version="1.0" encoding="utf-8"?>
<a:theme xmlns:a="http://schemas.openxmlformats.org/drawingml/2006/main" name="Draft_Mahoney_Pollinator_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Draft_Mahoney_Pollinator_Presentation</Template>
  <TotalTime>400</TotalTime>
  <Words>111</Words>
  <Application>Microsoft Office PowerPoint</Application>
  <PresentationFormat>Widescreen</PresentationFormat>
  <Paragraphs>67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Draft_Mahoney_Pollinator_Presentation</vt:lpstr>
      <vt:lpstr>Office Theme</vt:lpstr>
      <vt:lpstr>Resources &amp; Contacts</vt:lpstr>
      <vt:lpstr>SRI Coordinators by Region</vt:lpstr>
      <vt:lpstr>For More Information, Contact: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SkeoSA</dc:creator>
  <cp:lastModifiedBy>Sarah Alfano</cp:lastModifiedBy>
  <cp:revision>34</cp:revision>
  <dcterms:created xsi:type="dcterms:W3CDTF">2016-05-06T18:24:35Z</dcterms:created>
  <dcterms:modified xsi:type="dcterms:W3CDTF">2016-09-07T14:42:05Z</dcterms:modified>
</cp:coreProperties>
</file>