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464" autoAdjust="0"/>
  </p:normalViewPr>
  <p:slideViewPr>
    <p:cSldViewPr showGuides="1">
      <p:cViewPr>
        <p:scale>
          <a:sx n="33" d="100"/>
          <a:sy n="33" d="100"/>
        </p:scale>
        <p:origin x="-2538" y="-372"/>
      </p:cViewPr>
      <p:guideLst>
        <p:guide orient="horz" pos="912"/>
        <p:guide pos="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2772" y="-24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1947-A3BA-45E9-8573-1830E052C151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5509-1F6D-44D6-9CAF-896A4AB47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2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4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5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47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5509-1F6D-44D6-9CAF-896A4AB471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22172"/>
          <a:stretch/>
        </p:blipFill>
        <p:spPr>
          <a:xfrm>
            <a:off x="75056" y="4534307"/>
            <a:ext cx="2255586" cy="2259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4008" r="31907" b="599"/>
          <a:stretch/>
        </p:blipFill>
        <p:spPr>
          <a:xfrm>
            <a:off x="4683430" y="2268568"/>
            <a:ext cx="2230516" cy="220600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11944" y="2334352"/>
            <a:ext cx="2209800" cy="2153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13946" y="2177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b="10098"/>
          <a:stretch/>
        </p:blipFill>
        <p:spPr>
          <a:xfrm>
            <a:off x="2372160" y="30413"/>
            <a:ext cx="2238699" cy="225125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92940" y="4572000"/>
            <a:ext cx="6716160" cy="219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029200"/>
            <a:ext cx="6781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-15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Reuse Opportunities on Capped Sites</a:t>
            </a:r>
            <a:r>
              <a:rPr lang="en-US" sz="3500" b="0" kern="1200" spc="-15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1200" spc="-20" baseline="0" dirty="0" smtClean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and How to Consider Reuse at Capped Superfund Sites </a:t>
            </a:r>
          </a:p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5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4526212" y="-45788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557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3144A002-705E-4710-BDD2-548C83F078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37157" y="2222344"/>
            <a:ext cx="67987" cy="914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26215" y="-534357"/>
            <a:ext cx="98500" cy="913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10800000">
            <a:off x="9043800" y="91572"/>
            <a:ext cx="114055" cy="673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podgurski.john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and SURVEY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5" r="1778" b="11097"/>
          <a:stretch/>
        </p:blipFill>
        <p:spPr>
          <a:xfrm>
            <a:off x="1600200" y="133350"/>
            <a:ext cx="7467600" cy="3752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6859" y="0"/>
            <a:ext cx="99060" cy="6195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5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9114" r="21060" b="13541"/>
          <a:stretch/>
        </p:blipFill>
        <p:spPr bwMode="auto">
          <a:xfrm>
            <a:off x="1219200" y="1447800"/>
            <a:ext cx="7010400" cy="51816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1981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220849"/>
              </p:ext>
            </p:extLst>
          </p:nvPr>
        </p:nvGraphicFramePr>
        <p:xfrm>
          <a:off x="228600" y="1600200"/>
          <a:ext cx="8686800" cy="419124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38200"/>
                <a:gridCol w="2488810"/>
                <a:gridCol w="2611632"/>
                <a:gridCol w="2748158"/>
              </a:tblGrid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Phone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Email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John Podgurski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617-918-1296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3"/>
                        </a:rPr>
                        <a:t>podgurski.john@epa.gov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Gloria Sosa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212-637-4283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Chris Thomas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215-814-5555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Bill Denman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404-562-8939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Thomas Bloom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312-886-1967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Casey Luckett-Snyder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214-665-7393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Tonya Howell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913-551-7589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Fran Costanzi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303-312-6571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Gary Riley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415-972-3003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  <a:tr h="381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Kira Lynch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206-553-2144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4474" marR="14474" marT="14474" marB="14474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Melissa Friedland</a:t>
            </a:r>
          </a:p>
          <a:p>
            <a:pPr marL="0" indent="0">
              <a:buNone/>
            </a:pPr>
            <a:r>
              <a:rPr lang="en-US" dirty="0" smtClean="0"/>
              <a:t>Superfund Program Manager for Redevelopment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friedland.melissa@epa.gov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(703) 603-8864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Frank Avvisato</a:t>
            </a:r>
          </a:p>
          <a:p>
            <a:pPr marL="0" indent="0">
              <a:buNone/>
            </a:pPr>
            <a:r>
              <a:rPr lang="en-US" dirty="0" smtClean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avvisato.frank@epa.gov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(703) 603-8949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spc="-100" dirty="0" smtClean="0">
                <a:hlinkClick r:id="rId5"/>
              </a:rPr>
              <a:t>http://www.epa.gov/superfund/programs/recycle/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3144A002-705E-4710-BDD2-548C83F078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84208"/>
      </p:ext>
    </p:extLst>
  </p:cSld>
  <p:clrMapOvr>
    <a:masterClrMapping/>
  </p:clrMapOvr>
</p:sld>
</file>

<file path=ppt/theme/theme1.xml><?xml version="1.0" encoding="utf-8"?>
<a:theme xmlns:a="http://schemas.openxmlformats.org/drawingml/2006/main" name="Capped Sites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Capped Intro_Friedland_7.2</Template>
  <TotalTime>174</TotalTime>
  <Words>103</Words>
  <Application>Microsoft Office PowerPoint</Application>
  <PresentationFormat>On-screen Show (4:3)</PresentationFormat>
  <Paragraphs>66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Capped Sites Webinar Template</vt:lpstr>
      <vt:lpstr>QUESTIONS and SURVEY</vt:lpstr>
      <vt:lpstr>Resources</vt:lpstr>
      <vt:lpstr>SRI Coordinators by Region</vt:lpstr>
      <vt:lpstr>For More Information, Contact: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</dc:title>
  <dc:creator>Lynette Wysocki</dc:creator>
  <cp:lastModifiedBy>SRI</cp:lastModifiedBy>
  <cp:revision>28</cp:revision>
  <dcterms:created xsi:type="dcterms:W3CDTF">2014-03-27T20:15:55Z</dcterms:created>
  <dcterms:modified xsi:type="dcterms:W3CDTF">2014-09-09T20:38:05Z</dcterms:modified>
</cp:coreProperties>
</file>