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5"/>
  </p:notesMasterIdLst>
  <p:sldIdLst>
    <p:sldId id="257" r:id="rId2"/>
    <p:sldId id="259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74600" autoAdjust="0"/>
  </p:normalViewPr>
  <p:slideViewPr>
    <p:cSldViewPr>
      <p:cViewPr>
        <p:scale>
          <a:sx n="77" d="100"/>
          <a:sy n="77" d="100"/>
        </p:scale>
        <p:origin x="-1080" y="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7A2D7-FDEB-4FA6-96C0-503E5D7382EA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BC264-3218-4ED3-A39E-698EE8BC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2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C264-3218-4ED3-A39E-698EE8BC30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5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C264-3218-4ED3-A39E-698EE8BC30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9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C264-3218-4ED3-A39E-698EE8BC30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8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9" r="1"/>
          <a:stretch/>
        </p:blipFill>
        <p:spPr bwMode="auto">
          <a:xfrm>
            <a:off x="-76200" y="0"/>
            <a:ext cx="9220200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-76200" y="-12701"/>
            <a:ext cx="9245600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1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04" y="0"/>
            <a:ext cx="9158804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-40204" y="-12701"/>
            <a:ext cx="9209604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0204" y="0"/>
            <a:ext cx="1467902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8"/>
          <a:stretch/>
        </p:blipFill>
        <p:spPr>
          <a:xfrm>
            <a:off x="25400" y="260119"/>
            <a:ext cx="1193800" cy="47035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32498" y="0"/>
            <a:ext cx="7436902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76200"/>
            <a:ext cx="7467600" cy="1143000"/>
          </a:xfrm>
          <a:ln>
            <a:noFill/>
          </a:ln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27698" y="0"/>
            <a:ext cx="2286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656297" y="-1"/>
            <a:ext cx="76201" cy="9906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5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9" r="1"/>
          <a:stretch/>
        </p:blipFill>
        <p:spPr bwMode="auto">
          <a:xfrm>
            <a:off x="-76200" y="0"/>
            <a:ext cx="9220200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76200" y="0"/>
            <a:ext cx="9207500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8193088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i="1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981199" y="4419600"/>
            <a:ext cx="7162801" cy="13620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4406900"/>
            <a:ext cx="7848600" cy="1362075"/>
          </a:xfrm>
          <a:solidFill>
            <a:schemeClr val="accent2">
              <a:lumMod val="75000"/>
            </a:schemeClr>
          </a:solidFill>
        </p:spPr>
        <p:txBody>
          <a:bodyPr anchor="ctr"/>
          <a:lstStyle>
            <a:lvl1pPr algn="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7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1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0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256327E6-C438-4329-AA2C-55EBA680C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0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4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 userDrawn="1"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04" y="0"/>
            <a:ext cx="9158804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40204" y="-12701"/>
            <a:ext cx="9209604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-40204" y="0"/>
            <a:ext cx="1467902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8"/>
          <a:stretch/>
        </p:blipFill>
        <p:spPr>
          <a:xfrm>
            <a:off x="25400" y="260119"/>
            <a:ext cx="1193800" cy="470357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427698" y="0"/>
            <a:ext cx="2286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656297" y="-1"/>
            <a:ext cx="76201" cy="9906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256327E6-C438-4329-AA2C-55EBA680C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1732498" y="0"/>
            <a:ext cx="7436902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8" y="0"/>
            <a:ext cx="743690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7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www.epa.gov/superfund/programs/recycle/index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luckett.casey@epa.gov" TargetMode="External"/><Relationship Id="rId13" Type="http://schemas.openxmlformats.org/officeDocument/2006/relationships/hyperlink" Target="http://www.epa.gov/superfund/programs/recycle/live/index.html" TargetMode="External"/><Relationship Id="rId3" Type="http://schemas.openxmlformats.org/officeDocument/2006/relationships/hyperlink" Target="mailto:podgurski.john@epa.gov" TargetMode="External"/><Relationship Id="rId7" Type="http://schemas.openxmlformats.org/officeDocument/2006/relationships/hyperlink" Target="mailto:bloom.thomas@epa.gov" TargetMode="External"/><Relationship Id="rId12" Type="http://schemas.openxmlformats.org/officeDocument/2006/relationships/hyperlink" Target="mailto:lynch.kira@ep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enman.bill@epa.gov" TargetMode="External"/><Relationship Id="rId11" Type="http://schemas.openxmlformats.org/officeDocument/2006/relationships/hyperlink" Target="mailto:riley.gary@epa.gov" TargetMode="External"/><Relationship Id="rId5" Type="http://schemas.openxmlformats.org/officeDocument/2006/relationships/hyperlink" Target="mailto:thomas.christopher@epa.gov" TargetMode="External"/><Relationship Id="rId10" Type="http://schemas.openxmlformats.org/officeDocument/2006/relationships/hyperlink" Target="mailto:costanzi.fran@epa.gov" TargetMode="External"/><Relationship Id="rId4" Type="http://schemas.openxmlformats.org/officeDocument/2006/relationships/hyperlink" Target="mailto:sosa.gloria@epa.gov" TargetMode="External"/><Relationship Id="rId9" Type="http://schemas.openxmlformats.org/officeDocument/2006/relationships/hyperlink" Target="mailto:howell.tonya@ep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riedland.melissa@ep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vvisato.frank@e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1395" r="4563"/>
          <a:stretch/>
        </p:blipFill>
        <p:spPr bwMode="auto">
          <a:xfrm>
            <a:off x="304800" y="2014253"/>
            <a:ext cx="5159114" cy="3048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95401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b="1" spc="-100" dirty="0">
                <a:solidFill>
                  <a:srgbClr val="1F497D">
                    <a:lumMod val="75000"/>
                  </a:srgbClr>
                </a:solidFill>
                <a:hlinkClick r:id="rId4"/>
              </a:rPr>
              <a:t>http://www.epa.gov/superfund/programs/recycle/</a:t>
            </a:r>
            <a:endParaRPr lang="en-US" sz="3200" b="1" dirty="0">
              <a:solidFill>
                <a:srgbClr val="1F497D">
                  <a:lumMod val="75000"/>
                </a:srgbClr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050" y="2014253"/>
            <a:ext cx="3124200" cy="408174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:\Users\lwysocki\Desktop\Silver Bow Creek 508_Page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60" y="3086100"/>
            <a:ext cx="2712069" cy="3543300"/>
          </a:xfrm>
          <a:prstGeom prst="rect">
            <a:avLst/>
          </a:prstGeom>
          <a:noFill/>
          <a:ln w="9525"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 Coordinators by Region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972110"/>
              </p:ext>
            </p:extLst>
          </p:nvPr>
        </p:nvGraphicFramePr>
        <p:xfrm>
          <a:off x="152400" y="1219200"/>
          <a:ext cx="8848537" cy="4419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697"/>
                <a:gridCol w="2660257"/>
                <a:gridCol w="2660257"/>
                <a:gridCol w="2799326"/>
              </a:tblGrid>
              <a:tr h="4017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Region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Name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Phone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Email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</a:tr>
              <a:tr h="4017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1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John Podgurski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617-918-1296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sng">
                          <a:effectLst/>
                          <a:hlinkClick r:id="rId3"/>
                        </a:rPr>
                        <a:t>podgurski.john@epa.gov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</a:tr>
              <a:tr h="4017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2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Gloria Sosa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212-637-4283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sng">
                          <a:effectLst/>
                          <a:hlinkClick r:id="rId4"/>
                        </a:rPr>
                        <a:t>sosa.gloria@epa.gov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</a:tr>
              <a:tr h="4017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3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Chris Thomas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215-814-5555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sng">
                          <a:effectLst/>
                          <a:hlinkClick r:id="rId5"/>
                        </a:rPr>
                        <a:t>thomas.christopher@epa.gov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</a:tr>
              <a:tr h="4017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4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Bill Denman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404-562-8939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sng">
                          <a:effectLst/>
                          <a:hlinkClick r:id="rId6"/>
                        </a:rPr>
                        <a:t>denman.bill@epa.gov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</a:tr>
              <a:tr h="4017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5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Thomas Bloom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312-886-1967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sng">
                          <a:effectLst/>
                          <a:hlinkClick r:id="rId7"/>
                        </a:rPr>
                        <a:t>bloom.thomas@epa.gov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</a:tr>
              <a:tr h="4017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6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Casey Luckett-Snyder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214-665-7393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sng">
                          <a:effectLst/>
                          <a:hlinkClick r:id="rId8"/>
                        </a:rPr>
                        <a:t>luckett.casey@epa.gov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</a:tr>
              <a:tr h="4017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7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Tonya Howell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913-551-7589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sng">
                          <a:effectLst/>
                          <a:hlinkClick r:id="rId9"/>
                        </a:rPr>
                        <a:t>howell.tonya@epa.gov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</a:tr>
              <a:tr h="4017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8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Fran Costanzi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303-312-6571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sng" dirty="0" smtClean="0">
                          <a:effectLst/>
                          <a:hlinkClick r:id="rId10"/>
                        </a:rPr>
                        <a:t>costanzi.frances@epa.gov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</a:tr>
              <a:tr h="4017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9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Gary Riley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415-972-3003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sng">
                          <a:effectLst/>
                          <a:hlinkClick r:id="rId11"/>
                        </a:rPr>
                        <a:t>riley.gary@epa.gov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</a:tr>
              <a:tr h="4017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10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Kira Lynch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206-553-2144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sng" dirty="0">
                          <a:effectLst/>
                          <a:hlinkClick r:id="rId12"/>
                        </a:rPr>
                        <a:t>lynch.kira@epa.gov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63" marR="15263" marT="15263" marB="15263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867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Wait, what Region is my site in? </a:t>
            </a:r>
          </a:p>
          <a:p>
            <a:pPr algn="ctr"/>
            <a:r>
              <a:rPr lang="en-US" dirty="0" smtClean="0"/>
              <a:t>Look it up at: </a:t>
            </a:r>
            <a:r>
              <a:rPr lang="en-US" dirty="0" smtClean="0">
                <a:hlinkClick r:id="rId13"/>
              </a:rPr>
              <a:t>http</a:t>
            </a:r>
            <a:r>
              <a:rPr lang="en-US" dirty="0">
                <a:hlinkClick r:id="rId13"/>
              </a:rPr>
              <a:t>://www.epa.gov/superfund/programs/recycle/live/index.html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3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Information, Contact: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Melissa </a:t>
            </a:r>
            <a:r>
              <a:rPr lang="en-US" b="1" dirty="0" err="1"/>
              <a:t>Friedland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Superfund Program Manager for Redevelopment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friedland.melissa@epa.gov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(703) 603-8864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Frank </a:t>
            </a:r>
            <a:r>
              <a:rPr lang="en-US" b="1" dirty="0" err="1"/>
              <a:t>Avvisato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Superfund Redevelopment Initiative Project Officer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avvisato.frank@epa.gov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(703) 603-8949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116</Words>
  <Application>Microsoft Office PowerPoint</Application>
  <PresentationFormat>On-screen Show (4:3)</PresentationFormat>
  <Paragraphs>65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Resources</vt:lpstr>
      <vt:lpstr>SRI Coordinators by Region</vt:lpstr>
      <vt:lpstr>For More Information, Contact: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Alfano</dc:creator>
  <cp:lastModifiedBy>Sarah Alfano</cp:lastModifiedBy>
  <cp:revision>38</cp:revision>
  <dcterms:created xsi:type="dcterms:W3CDTF">2013-08-19T12:30:14Z</dcterms:created>
  <dcterms:modified xsi:type="dcterms:W3CDTF">2013-09-12T15:44:11Z</dcterms:modified>
</cp:coreProperties>
</file>