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sldIdLst>
    <p:sldId id="298" r:id="rId2"/>
    <p:sldId id="256" r:id="rId3"/>
    <p:sldId id="257" r:id="rId4"/>
    <p:sldId id="301" r:id="rId5"/>
    <p:sldId id="302" r:id="rId6"/>
    <p:sldId id="299" r:id="rId7"/>
    <p:sldId id="271" r:id="rId8"/>
    <p:sldId id="286" r:id="rId9"/>
    <p:sldId id="287" r:id="rId10"/>
    <p:sldId id="288" r:id="rId11"/>
    <p:sldId id="289" r:id="rId12"/>
    <p:sldId id="290" r:id="rId13"/>
    <p:sldId id="304" r:id="rId14"/>
    <p:sldId id="309" r:id="rId15"/>
    <p:sldId id="297" r:id="rId16"/>
    <p:sldId id="294" r:id="rId17"/>
    <p:sldId id="306" r:id="rId18"/>
    <p:sldId id="307" r:id="rId19"/>
    <p:sldId id="308" r:id="rId20"/>
    <p:sldId id="300" r:id="rId21"/>
    <p:sldId id="303" r:id="rId22"/>
    <p:sldId id="295" r:id="rId23"/>
    <p:sldId id="296" r:id="rId24"/>
    <p:sldId id="310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B0EE5-E8A0-4BE3-B514-85B76FD019E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E4DB9E-FE5C-46ED-AD5B-39D3B669787F}">
      <dgm:prSet phldrT="[Text]" custT="1"/>
      <dgm:spPr/>
      <dgm:t>
        <a:bodyPr/>
        <a:lstStyle/>
        <a:p>
          <a:r>
            <a:rPr lang="en-US" sz="1400" dirty="0" smtClean="0"/>
            <a:t>PREP</a:t>
          </a:r>
          <a:endParaRPr lang="en-US" sz="1400" dirty="0"/>
        </a:p>
      </dgm:t>
    </dgm:pt>
    <dgm:pt modelId="{C4C34183-4041-40C0-B990-A8FE3CABC094}" type="parTrans" cxnId="{FDC1D338-EEF2-4BB0-9288-660836C94162}">
      <dgm:prSet/>
      <dgm:spPr/>
      <dgm:t>
        <a:bodyPr/>
        <a:lstStyle/>
        <a:p>
          <a:endParaRPr lang="en-US"/>
        </a:p>
      </dgm:t>
    </dgm:pt>
    <dgm:pt modelId="{DF909A6B-595D-4B47-BC38-A01A6CCDB0F2}" type="sibTrans" cxnId="{FDC1D338-EEF2-4BB0-9288-660836C94162}">
      <dgm:prSet/>
      <dgm:spPr/>
      <dgm:t>
        <a:bodyPr/>
        <a:lstStyle/>
        <a:p>
          <a:endParaRPr lang="en-US"/>
        </a:p>
      </dgm:t>
    </dgm:pt>
    <dgm:pt modelId="{9B331464-CBE8-4413-9CF6-7DD61B23CBF9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E5348759-AA53-405D-8CE0-2509DC972553}" type="parTrans" cxnId="{DDC4275A-768A-4C1A-951C-BCF0B9CC1350}">
      <dgm:prSet/>
      <dgm:spPr/>
      <dgm:t>
        <a:bodyPr/>
        <a:lstStyle/>
        <a:p>
          <a:endParaRPr lang="en-US"/>
        </a:p>
      </dgm:t>
    </dgm:pt>
    <dgm:pt modelId="{57DA57E0-965F-4838-93C6-C6A2777DDD5A}" type="sibTrans" cxnId="{DDC4275A-768A-4C1A-951C-BCF0B9CC1350}">
      <dgm:prSet/>
      <dgm:spPr/>
      <dgm:t>
        <a:bodyPr/>
        <a:lstStyle/>
        <a:p>
          <a:endParaRPr lang="en-US"/>
        </a:p>
      </dgm:t>
    </dgm:pt>
    <dgm:pt modelId="{82442D68-F085-4E01-B5F1-48F2F3096625}">
      <dgm:prSet phldrT="[Text]"/>
      <dgm:spPr/>
      <dgm:t>
        <a:bodyPr/>
        <a:lstStyle/>
        <a:p>
          <a:r>
            <a:rPr lang="en-US" dirty="0" smtClean="0"/>
            <a:t>NEPA</a:t>
          </a:r>
          <a:endParaRPr lang="en-US" dirty="0"/>
        </a:p>
      </dgm:t>
    </dgm:pt>
    <dgm:pt modelId="{E03B2B76-3EEE-4219-8CBE-B0300ABA490E}" type="parTrans" cxnId="{7F023A3B-0D27-497B-A088-7A1E06DCCE28}">
      <dgm:prSet/>
      <dgm:spPr/>
      <dgm:t>
        <a:bodyPr/>
        <a:lstStyle/>
        <a:p>
          <a:endParaRPr lang="en-US"/>
        </a:p>
      </dgm:t>
    </dgm:pt>
    <dgm:pt modelId="{5B26FD02-9669-4683-97D5-9D03B28B02A6}" type="sibTrans" cxnId="{7F023A3B-0D27-497B-A088-7A1E06DCCE28}">
      <dgm:prSet/>
      <dgm:spPr/>
      <dgm:t>
        <a:bodyPr/>
        <a:lstStyle/>
        <a:p>
          <a:endParaRPr lang="en-US"/>
        </a:p>
      </dgm:t>
    </dgm:pt>
    <dgm:pt modelId="{139BA05B-B5E5-4083-AC74-D8E382856130}">
      <dgm:prSet phldrT="[Text]"/>
      <dgm:spPr/>
      <dgm:t>
        <a:bodyPr/>
        <a:lstStyle/>
        <a:p>
          <a:r>
            <a:rPr lang="en-US" dirty="0" smtClean="0"/>
            <a:t>FAA</a:t>
          </a:r>
          <a:endParaRPr lang="en-US" dirty="0"/>
        </a:p>
      </dgm:t>
    </dgm:pt>
    <dgm:pt modelId="{93319450-F39C-44A5-9D81-E47F41A221C5}" type="parTrans" cxnId="{C50C3EBF-27FA-4999-B3BA-3F3C9F1682F4}">
      <dgm:prSet/>
      <dgm:spPr/>
      <dgm:t>
        <a:bodyPr/>
        <a:lstStyle/>
        <a:p>
          <a:endParaRPr lang="en-US"/>
        </a:p>
      </dgm:t>
    </dgm:pt>
    <dgm:pt modelId="{71B1F148-AD84-4ACE-9EB3-F89036DBFD3E}" type="sibTrans" cxnId="{C50C3EBF-27FA-4999-B3BA-3F3C9F1682F4}">
      <dgm:prSet/>
      <dgm:spPr/>
      <dgm:t>
        <a:bodyPr/>
        <a:lstStyle/>
        <a:p>
          <a:endParaRPr lang="en-US"/>
        </a:p>
      </dgm:t>
    </dgm:pt>
    <dgm:pt modelId="{27FFE7E7-026A-4FE6-8ED0-22A84248FB06}">
      <dgm:prSet phldrT="[Text]"/>
      <dgm:spPr/>
      <dgm:t>
        <a:bodyPr/>
        <a:lstStyle/>
        <a:p>
          <a:r>
            <a:rPr lang="en-US" dirty="0" smtClean="0"/>
            <a:t>Acquisition</a:t>
          </a:r>
          <a:endParaRPr lang="en-US" dirty="0"/>
        </a:p>
      </dgm:t>
    </dgm:pt>
    <dgm:pt modelId="{7585E311-9D96-4F6B-88E9-234F2CD09EBD}" type="parTrans" cxnId="{391B7365-098B-4ED6-A8B4-54ADB27FBCF2}">
      <dgm:prSet/>
      <dgm:spPr/>
      <dgm:t>
        <a:bodyPr/>
        <a:lstStyle/>
        <a:p>
          <a:endParaRPr lang="en-US"/>
        </a:p>
      </dgm:t>
    </dgm:pt>
    <dgm:pt modelId="{2FD4FFFB-8B86-45CC-B9CA-63BFE631737B}" type="sibTrans" cxnId="{391B7365-098B-4ED6-A8B4-54ADB27FBCF2}">
      <dgm:prSet/>
      <dgm:spPr/>
      <dgm:t>
        <a:bodyPr/>
        <a:lstStyle/>
        <a:p>
          <a:endParaRPr lang="en-US"/>
        </a:p>
      </dgm:t>
    </dgm:pt>
    <dgm:pt modelId="{35A7FDA0-5C25-4EB8-B62C-E19BA5A5F6A4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42E4899D-B9DB-4EBF-B4E1-D9BD50E2638C}" type="parTrans" cxnId="{16AB61D8-ACE0-475E-8E49-6B8D340CC6D9}">
      <dgm:prSet/>
      <dgm:spPr/>
      <dgm:t>
        <a:bodyPr/>
        <a:lstStyle/>
        <a:p>
          <a:endParaRPr lang="en-US"/>
        </a:p>
      </dgm:t>
    </dgm:pt>
    <dgm:pt modelId="{3EC3D524-E2EB-4917-887A-2E892E2C4BE8}" type="sibTrans" cxnId="{16AB61D8-ACE0-475E-8E49-6B8D340CC6D9}">
      <dgm:prSet/>
      <dgm:spPr/>
      <dgm:t>
        <a:bodyPr/>
        <a:lstStyle/>
        <a:p>
          <a:endParaRPr lang="en-US"/>
        </a:p>
      </dgm:t>
    </dgm:pt>
    <dgm:pt modelId="{8B39C571-723A-49AB-AA93-B623D2BBC271}">
      <dgm:prSet phldrT="[Text]"/>
      <dgm:spPr/>
      <dgm:t>
        <a:bodyPr/>
        <a:lstStyle/>
        <a:p>
          <a:r>
            <a:rPr lang="en-US" dirty="0" smtClean="0"/>
            <a:t>Interconnection</a:t>
          </a:r>
          <a:endParaRPr lang="en-US" dirty="0"/>
        </a:p>
      </dgm:t>
    </dgm:pt>
    <dgm:pt modelId="{4F0AA8D0-2520-40B4-93DA-A0A2C4C617FE}" type="parTrans" cxnId="{B3A7212D-BB93-4F65-8F5F-424098DF9619}">
      <dgm:prSet/>
      <dgm:spPr/>
      <dgm:t>
        <a:bodyPr/>
        <a:lstStyle/>
        <a:p>
          <a:endParaRPr lang="en-US"/>
        </a:p>
      </dgm:t>
    </dgm:pt>
    <dgm:pt modelId="{610B377B-0B1B-4BD7-9010-022B288FDDEC}" type="sibTrans" cxnId="{B3A7212D-BB93-4F65-8F5F-424098DF9619}">
      <dgm:prSet/>
      <dgm:spPr/>
      <dgm:t>
        <a:bodyPr/>
        <a:lstStyle/>
        <a:p>
          <a:endParaRPr lang="en-US"/>
        </a:p>
      </dgm:t>
    </dgm:pt>
    <dgm:pt modelId="{8B8F0FCC-175D-4CB1-BD3A-2785ECF69968}">
      <dgm:prSet phldrT="[Text]"/>
      <dgm:spPr/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F7FDD315-AFFE-481F-8B31-5C70362B01C7}" type="parTrans" cxnId="{611FA0C3-2523-4597-8CC6-20DFC95FE62C}">
      <dgm:prSet/>
      <dgm:spPr/>
      <dgm:t>
        <a:bodyPr/>
        <a:lstStyle/>
        <a:p>
          <a:endParaRPr lang="en-US"/>
        </a:p>
      </dgm:t>
    </dgm:pt>
    <dgm:pt modelId="{8C25B86C-7E53-4531-B011-0258A86A6573}" type="sibTrans" cxnId="{611FA0C3-2523-4597-8CC6-20DFC95FE62C}">
      <dgm:prSet/>
      <dgm:spPr/>
      <dgm:t>
        <a:bodyPr/>
        <a:lstStyle/>
        <a:p>
          <a:endParaRPr lang="en-US"/>
        </a:p>
      </dgm:t>
    </dgm:pt>
    <dgm:pt modelId="{9B9F40EE-64D8-4299-9D81-539A44988E89}">
      <dgm:prSet phldrT="[Text]"/>
      <dgm:spPr/>
      <dgm:t>
        <a:bodyPr/>
        <a:lstStyle/>
        <a:p>
          <a:r>
            <a:rPr lang="en-US" dirty="0" smtClean="0"/>
            <a:t>Utility Tariff</a:t>
          </a:r>
          <a:endParaRPr lang="en-US" dirty="0"/>
        </a:p>
      </dgm:t>
    </dgm:pt>
    <dgm:pt modelId="{B55CA36B-423E-4C7D-844F-CC0604C1B63C}" type="parTrans" cxnId="{D56EE213-9E58-454A-AE69-A3919A00D6A4}">
      <dgm:prSet/>
      <dgm:spPr/>
      <dgm:t>
        <a:bodyPr/>
        <a:lstStyle/>
        <a:p>
          <a:endParaRPr lang="en-US"/>
        </a:p>
      </dgm:t>
    </dgm:pt>
    <dgm:pt modelId="{12894A85-C4EB-44CD-8A7E-6A38B5571BDE}" type="sibTrans" cxnId="{D56EE213-9E58-454A-AE69-A3919A00D6A4}">
      <dgm:prSet/>
      <dgm:spPr/>
      <dgm:t>
        <a:bodyPr/>
        <a:lstStyle/>
        <a:p>
          <a:endParaRPr lang="en-US"/>
        </a:p>
      </dgm:t>
    </dgm:pt>
    <dgm:pt modelId="{A418D9CF-0C7E-4A07-920E-A17307D32780}">
      <dgm:prSet phldrT="[Text]"/>
      <dgm:spPr/>
      <dgm:t>
        <a:bodyPr/>
        <a:lstStyle/>
        <a:p>
          <a:r>
            <a:rPr lang="en-US" dirty="0" smtClean="0"/>
            <a:t>RFP Development</a:t>
          </a:r>
          <a:endParaRPr lang="en-US" dirty="0"/>
        </a:p>
      </dgm:t>
    </dgm:pt>
    <dgm:pt modelId="{FD2C5447-1605-4498-B711-1E5DFB466B68}" type="parTrans" cxnId="{725E2E1A-ED3A-47F1-9445-30A83500CD7E}">
      <dgm:prSet/>
      <dgm:spPr/>
      <dgm:t>
        <a:bodyPr/>
        <a:lstStyle/>
        <a:p>
          <a:endParaRPr lang="en-US"/>
        </a:p>
      </dgm:t>
    </dgm:pt>
    <dgm:pt modelId="{87A7F4AC-6D47-42F7-BAB9-1C9B280DA8C9}" type="sibTrans" cxnId="{725E2E1A-ED3A-47F1-9445-30A83500CD7E}">
      <dgm:prSet/>
      <dgm:spPr/>
      <dgm:t>
        <a:bodyPr/>
        <a:lstStyle/>
        <a:p>
          <a:endParaRPr lang="en-US"/>
        </a:p>
      </dgm:t>
    </dgm:pt>
    <dgm:pt modelId="{BE3DFDE4-D4D4-4189-A5AB-03C42C4FEDD0}">
      <dgm:prSet phldrT="[Text]"/>
      <dgm:spPr/>
      <dgm:t>
        <a:bodyPr/>
        <a:lstStyle/>
        <a:p>
          <a:r>
            <a:rPr lang="en-US" dirty="0" smtClean="0"/>
            <a:t>RFP Release</a:t>
          </a:r>
          <a:endParaRPr lang="en-US" dirty="0"/>
        </a:p>
      </dgm:t>
    </dgm:pt>
    <dgm:pt modelId="{24FA73EA-742B-4EBD-96F2-BD103AA50DFF}" type="parTrans" cxnId="{30294C7D-C644-490C-B1C2-9CAFE2CC19CD}">
      <dgm:prSet/>
      <dgm:spPr/>
      <dgm:t>
        <a:bodyPr/>
        <a:lstStyle/>
        <a:p>
          <a:endParaRPr lang="en-US"/>
        </a:p>
      </dgm:t>
    </dgm:pt>
    <dgm:pt modelId="{1E34326D-3E16-4477-95A8-7C5BFC8A2D37}" type="sibTrans" cxnId="{30294C7D-C644-490C-B1C2-9CAFE2CC19CD}">
      <dgm:prSet/>
      <dgm:spPr/>
      <dgm:t>
        <a:bodyPr/>
        <a:lstStyle/>
        <a:p>
          <a:endParaRPr lang="en-US"/>
        </a:p>
      </dgm:t>
    </dgm:pt>
    <dgm:pt modelId="{88B3F4B3-400B-4134-92A7-84EB99C6BBEA}">
      <dgm:prSet phldrT="[Text]"/>
      <dgm:spPr/>
      <dgm:t>
        <a:bodyPr/>
        <a:lstStyle/>
        <a:p>
          <a:r>
            <a:rPr lang="en-US" dirty="0" smtClean="0"/>
            <a:t>Selection</a:t>
          </a:r>
          <a:endParaRPr lang="en-US" dirty="0"/>
        </a:p>
      </dgm:t>
    </dgm:pt>
    <dgm:pt modelId="{2B2BF386-B083-4A6F-8AC4-BE5AA33DDB2D}" type="parTrans" cxnId="{74B3A90F-8822-4DCD-BAD7-97ADFEC36496}">
      <dgm:prSet/>
      <dgm:spPr/>
      <dgm:t>
        <a:bodyPr/>
        <a:lstStyle/>
        <a:p>
          <a:endParaRPr lang="en-US"/>
        </a:p>
      </dgm:t>
    </dgm:pt>
    <dgm:pt modelId="{7E8EE6BB-40E2-4525-9432-F3DEF43D2B56}" type="sibTrans" cxnId="{74B3A90F-8822-4DCD-BAD7-97ADFEC36496}">
      <dgm:prSet/>
      <dgm:spPr/>
      <dgm:t>
        <a:bodyPr/>
        <a:lstStyle/>
        <a:p>
          <a:endParaRPr lang="en-US"/>
        </a:p>
      </dgm:t>
    </dgm:pt>
    <dgm:pt modelId="{287B19F2-4747-4194-AC65-DF40E3462B92}">
      <dgm:prSet phldrT="[Text]"/>
      <dgm:spPr/>
      <dgm:t>
        <a:bodyPr/>
        <a:lstStyle/>
        <a:p>
          <a:r>
            <a:rPr lang="en-US" dirty="0" smtClean="0"/>
            <a:t>Investment Grade Data</a:t>
          </a:r>
          <a:endParaRPr lang="en-US" dirty="0"/>
        </a:p>
      </dgm:t>
    </dgm:pt>
    <dgm:pt modelId="{0CBB8A82-AD00-42BF-AD81-5166F74B16C2}" type="parTrans" cxnId="{6A16E82C-45DD-4AD2-9739-33ED71FC3DB7}">
      <dgm:prSet/>
      <dgm:spPr/>
      <dgm:t>
        <a:bodyPr/>
        <a:lstStyle/>
        <a:p>
          <a:endParaRPr lang="en-US"/>
        </a:p>
      </dgm:t>
    </dgm:pt>
    <dgm:pt modelId="{162C65EA-456F-4417-8210-270C34851D78}" type="sibTrans" cxnId="{6A16E82C-45DD-4AD2-9739-33ED71FC3DB7}">
      <dgm:prSet/>
      <dgm:spPr/>
      <dgm:t>
        <a:bodyPr/>
        <a:lstStyle/>
        <a:p>
          <a:endParaRPr lang="en-US"/>
        </a:p>
      </dgm:t>
    </dgm:pt>
    <dgm:pt modelId="{14B21AA4-5DB7-4E0B-978F-A00303F19EB5}">
      <dgm:prSet phldrT="[Text]"/>
      <dgm:spPr/>
      <dgm:t>
        <a:bodyPr/>
        <a:lstStyle/>
        <a:p>
          <a:r>
            <a:rPr lang="en-US" dirty="0" smtClean="0"/>
            <a:t>Construction</a:t>
          </a:r>
          <a:endParaRPr lang="en-US" dirty="0"/>
        </a:p>
      </dgm:t>
    </dgm:pt>
    <dgm:pt modelId="{D5938522-7B9B-4E66-A2A0-F1FCE194F824}" type="parTrans" cxnId="{BC5481D1-01B8-4D74-B6A1-FF4969DE2C29}">
      <dgm:prSet/>
      <dgm:spPr/>
      <dgm:t>
        <a:bodyPr/>
        <a:lstStyle/>
        <a:p>
          <a:endParaRPr lang="en-US"/>
        </a:p>
      </dgm:t>
    </dgm:pt>
    <dgm:pt modelId="{1F160F3C-A124-44FE-B660-C7515C7DCCFB}" type="sibTrans" cxnId="{BC5481D1-01B8-4D74-B6A1-FF4969DE2C29}">
      <dgm:prSet/>
      <dgm:spPr/>
      <dgm:t>
        <a:bodyPr/>
        <a:lstStyle/>
        <a:p>
          <a:endParaRPr lang="en-US"/>
        </a:p>
      </dgm:t>
    </dgm:pt>
    <dgm:pt modelId="{172885A8-D04C-4445-8133-5A50E801E8B6}" type="pres">
      <dgm:prSet presAssocID="{BD7B0EE5-E8A0-4BE3-B514-85B76FD019E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1D423F-72A0-408F-A07A-9CA3FD53FC00}" type="pres">
      <dgm:prSet presAssocID="{CBE4DB9E-FE5C-46ED-AD5B-39D3B669787F}" presName="hierRoot1" presStyleCnt="0"/>
      <dgm:spPr/>
    </dgm:pt>
    <dgm:pt modelId="{DF663217-CF45-43F8-AB32-954FB84DC19C}" type="pres">
      <dgm:prSet presAssocID="{CBE4DB9E-FE5C-46ED-AD5B-39D3B669787F}" presName="composite" presStyleCnt="0"/>
      <dgm:spPr/>
    </dgm:pt>
    <dgm:pt modelId="{CA2E5A09-02C2-481C-A25D-A42953B938C7}" type="pres">
      <dgm:prSet presAssocID="{CBE4DB9E-FE5C-46ED-AD5B-39D3B669787F}" presName="background" presStyleLbl="node0" presStyleIdx="0" presStyleCnt="1"/>
      <dgm:spPr/>
    </dgm:pt>
    <dgm:pt modelId="{B29DF1C9-E7BA-4573-BCDF-8F7806E12CAB}" type="pres">
      <dgm:prSet presAssocID="{CBE4DB9E-FE5C-46ED-AD5B-39D3B669787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050C97-2E01-42BA-BFE2-FECDD329C406}" type="pres">
      <dgm:prSet presAssocID="{CBE4DB9E-FE5C-46ED-AD5B-39D3B669787F}" presName="hierChild2" presStyleCnt="0"/>
      <dgm:spPr/>
    </dgm:pt>
    <dgm:pt modelId="{6AE3561B-BABD-4453-AB47-3D411F9CD3B4}" type="pres">
      <dgm:prSet presAssocID="{E5348759-AA53-405D-8CE0-2509DC97255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EBD6EBA-ACFA-4061-AA57-021A453903DD}" type="pres">
      <dgm:prSet presAssocID="{9B331464-CBE8-4413-9CF6-7DD61B23CBF9}" presName="hierRoot2" presStyleCnt="0"/>
      <dgm:spPr/>
    </dgm:pt>
    <dgm:pt modelId="{2692CB7C-5A38-4EC9-8B9B-83FFB0AF2FD8}" type="pres">
      <dgm:prSet presAssocID="{9B331464-CBE8-4413-9CF6-7DD61B23CBF9}" presName="composite2" presStyleCnt="0"/>
      <dgm:spPr/>
    </dgm:pt>
    <dgm:pt modelId="{08770B2C-C467-4CFE-B9E5-134481076015}" type="pres">
      <dgm:prSet presAssocID="{9B331464-CBE8-4413-9CF6-7DD61B23CBF9}" presName="background2" presStyleLbl="node2" presStyleIdx="0" presStyleCnt="3"/>
      <dgm:spPr/>
    </dgm:pt>
    <dgm:pt modelId="{D1AB7B7A-1DA1-423A-A982-27914380AF51}" type="pres">
      <dgm:prSet presAssocID="{9B331464-CBE8-4413-9CF6-7DD61B23CBF9}" presName="text2" presStyleLbl="fgAcc2" presStyleIdx="0" presStyleCnt="3" custLinFactNeighborY="-8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AC69AD-0DD3-4718-99AA-9F3C5A0D1C8C}" type="pres">
      <dgm:prSet presAssocID="{9B331464-CBE8-4413-9CF6-7DD61B23CBF9}" presName="hierChild3" presStyleCnt="0"/>
      <dgm:spPr/>
    </dgm:pt>
    <dgm:pt modelId="{9B27D945-A408-45B9-9268-717878E67250}" type="pres">
      <dgm:prSet presAssocID="{E03B2B76-3EEE-4219-8CBE-B0300ABA490E}" presName="Name17" presStyleLbl="parChTrans1D3" presStyleIdx="0" presStyleCnt="8"/>
      <dgm:spPr/>
      <dgm:t>
        <a:bodyPr/>
        <a:lstStyle/>
        <a:p>
          <a:endParaRPr lang="en-US"/>
        </a:p>
      </dgm:t>
    </dgm:pt>
    <dgm:pt modelId="{CF5FB3B0-DEDE-49CF-B256-45243E32A9EE}" type="pres">
      <dgm:prSet presAssocID="{82442D68-F085-4E01-B5F1-48F2F3096625}" presName="hierRoot3" presStyleCnt="0"/>
      <dgm:spPr/>
    </dgm:pt>
    <dgm:pt modelId="{224EC75D-0B0E-4F63-B43B-2C51329AB08A}" type="pres">
      <dgm:prSet presAssocID="{82442D68-F085-4E01-B5F1-48F2F3096625}" presName="composite3" presStyleCnt="0"/>
      <dgm:spPr/>
    </dgm:pt>
    <dgm:pt modelId="{ACE73F14-4F7D-4878-938C-21E78274E724}" type="pres">
      <dgm:prSet presAssocID="{82442D68-F085-4E01-B5F1-48F2F3096625}" presName="background3" presStyleLbl="node3" presStyleIdx="0" presStyleCnt="8"/>
      <dgm:spPr/>
    </dgm:pt>
    <dgm:pt modelId="{24C9224D-4B4A-4887-B3DD-D41E7050C6E8}" type="pres">
      <dgm:prSet presAssocID="{82442D68-F085-4E01-B5F1-48F2F3096625}" presName="text3" presStyleLbl="fgAcc3" presStyleIdx="0" presStyleCnt="8" custLinFactNeighborX="4971" custLinFactNeighborY="-5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3CAA8A-9AC8-40CF-BCC0-DCDB60FB0115}" type="pres">
      <dgm:prSet presAssocID="{82442D68-F085-4E01-B5F1-48F2F3096625}" presName="hierChild4" presStyleCnt="0"/>
      <dgm:spPr/>
    </dgm:pt>
    <dgm:pt modelId="{EF7F2062-8B0B-460B-8C54-0756D0530C3C}" type="pres">
      <dgm:prSet presAssocID="{93319450-F39C-44A5-9D81-E47F41A221C5}" presName="Name17" presStyleLbl="parChTrans1D3" presStyleIdx="1" presStyleCnt="8"/>
      <dgm:spPr/>
      <dgm:t>
        <a:bodyPr/>
        <a:lstStyle/>
        <a:p>
          <a:endParaRPr lang="en-US"/>
        </a:p>
      </dgm:t>
    </dgm:pt>
    <dgm:pt modelId="{CAB4035D-887E-4862-818C-79F171108D6B}" type="pres">
      <dgm:prSet presAssocID="{139BA05B-B5E5-4083-AC74-D8E382856130}" presName="hierRoot3" presStyleCnt="0"/>
      <dgm:spPr/>
    </dgm:pt>
    <dgm:pt modelId="{AF48A6F9-C6C1-49EF-AA25-2BA4146C31ED}" type="pres">
      <dgm:prSet presAssocID="{139BA05B-B5E5-4083-AC74-D8E382856130}" presName="composite3" presStyleCnt="0"/>
      <dgm:spPr/>
    </dgm:pt>
    <dgm:pt modelId="{D6808C7F-3CE6-4DEB-9321-C31889B5B919}" type="pres">
      <dgm:prSet presAssocID="{139BA05B-B5E5-4083-AC74-D8E382856130}" presName="background3" presStyleLbl="node3" presStyleIdx="1" presStyleCnt="8"/>
      <dgm:spPr/>
    </dgm:pt>
    <dgm:pt modelId="{12F9084F-382D-4176-9DE1-856839013608}" type="pres">
      <dgm:prSet presAssocID="{139BA05B-B5E5-4083-AC74-D8E382856130}" presName="text3" presStyleLbl="fgAcc3" presStyleIdx="1" presStyleCnt="8" custLinFactX="20473" custLinFactNeighborX="100000" custLinFactNeighborY="-5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EB2BE-6179-4111-B588-269747B922A5}" type="pres">
      <dgm:prSet presAssocID="{139BA05B-B5E5-4083-AC74-D8E382856130}" presName="hierChild4" presStyleCnt="0"/>
      <dgm:spPr/>
    </dgm:pt>
    <dgm:pt modelId="{0A5BFFDB-5E51-4C86-8B45-53BE5D289D2D}" type="pres">
      <dgm:prSet presAssocID="{0CBB8A82-AD00-42BF-AD81-5166F74B16C2}" presName="Name17" presStyleLbl="parChTrans1D3" presStyleIdx="2" presStyleCnt="8"/>
      <dgm:spPr/>
      <dgm:t>
        <a:bodyPr/>
        <a:lstStyle/>
        <a:p>
          <a:endParaRPr lang="en-US"/>
        </a:p>
      </dgm:t>
    </dgm:pt>
    <dgm:pt modelId="{55D1212A-E2E5-4595-89C9-54C89C6A948B}" type="pres">
      <dgm:prSet presAssocID="{287B19F2-4747-4194-AC65-DF40E3462B92}" presName="hierRoot3" presStyleCnt="0"/>
      <dgm:spPr/>
    </dgm:pt>
    <dgm:pt modelId="{A753CE2E-58AE-4B64-9C1D-9D8F9CB57DAE}" type="pres">
      <dgm:prSet presAssocID="{287B19F2-4747-4194-AC65-DF40E3462B92}" presName="composite3" presStyleCnt="0"/>
      <dgm:spPr/>
    </dgm:pt>
    <dgm:pt modelId="{3B697BB8-C824-41C3-89E3-CEE9A4262F63}" type="pres">
      <dgm:prSet presAssocID="{287B19F2-4747-4194-AC65-DF40E3462B92}" presName="background3" presStyleLbl="node3" presStyleIdx="2" presStyleCnt="8"/>
      <dgm:spPr/>
    </dgm:pt>
    <dgm:pt modelId="{B7D775D3-A8A3-44B3-8B36-49AB5ED5B698}" type="pres">
      <dgm:prSet presAssocID="{287B19F2-4747-4194-AC65-DF40E3462B92}" presName="text3" presStyleLbl="fgAcc3" presStyleIdx="2" presStyleCnt="8" custLinFactX="-24710" custLinFactNeighborX="-100000" custLinFactNeighborY="-5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E690D-5BA1-4AE7-B98F-C198219D79B2}" type="pres">
      <dgm:prSet presAssocID="{287B19F2-4747-4194-AC65-DF40E3462B92}" presName="hierChild4" presStyleCnt="0"/>
      <dgm:spPr/>
    </dgm:pt>
    <dgm:pt modelId="{7F8BFDF9-E95F-4423-BA3B-92C806A4CA44}" type="pres">
      <dgm:prSet presAssocID="{7585E311-9D96-4F6B-88E9-234F2CD09EB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E3A80888-930C-4584-99C5-7B4C54752243}" type="pres">
      <dgm:prSet presAssocID="{27FFE7E7-026A-4FE6-8ED0-22A84248FB06}" presName="hierRoot2" presStyleCnt="0"/>
      <dgm:spPr/>
    </dgm:pt>
    <dgm:pt modelId="{5F4F6510-B050-40E6-A16D-96C406885CCB}" type="pres">
      <dgm:prSet presAssocID="{27FFE7E7-026A-4FE6-8ED0-22A84248FB06}" presName="composite2" presStyleCnt="0"/>
      <dgm:spPr/>
    </dgm:pt>
    <dgm:pt modelId="{02C1CB63-9FCE-453D-BAD5-C045E47C07EC}" type="pres">
      <dgm:prSet presAssocID="{27FFE7E7-026A-4FE6-8ED0-22A84248FB06}" presName="background2" presStyleLbl="node2" presStyleIdx="1" presStyleCnt="3"/>
      <dgm:spPr/>
    </dgm:pt>
    <dgm:pt modelId="{B3C38B5F-67A5-46F5-B8F0-16D02B689DD0}" type="pres">
      <dgm:prSet presAssocID="{27FFE7E7-026A-4FE6-8ED0-22A84248FB0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3FC46-52DD-4A0E-A850-D4B175D43404}" type="pres">
      <dgm:prSet presAssocID="{27FFE7E7-026A-4FE6-8ED0-22A84248FB06}" presName="hierChild3" presStyleCnt="0"/>
      <dgm:spPr/>
    </dgm:pt>
    <dgm:pt modelId="{78BB77D0-F664-45D1-B36E-70A86F5FF404}" type="pres">
      <dgm:prSet presAssocID="{FD2C5447-1605-4498-B711-1E5DFB466B68}" presName="Name17" presStyleLbl="parChTrans1D3" presStyleIdx="3" presStyleCnt="8"/>
      <dgm:spPr/>
      <dgm:t>
        <a:bodyPr/>
        <a:lstStyle/>
        <a:p>
          <a:endParaRPr lang="en-US"/>
        </a:p>
      </dgm:t>
    </dgm:pt>
    <dgm:pt modelId="{3674FF7C-B575-4A02-86F1-255FB78A83AE}" type="pres">
      <dgm:prSet presAssocID="{A418D9CF-0C7E-4A07-920E-A17307D32780}" presName="hierRoot3" presStyleCnt="0"/>
      <dgm:spPr/>
    </dgm:pt>
    <dgm:pt modelId="{1628AFC3-C9BE-41DA-9931-0BF01763B3BB}" type="pres">
      <dgm:prSet presAssocID="{A418D9CF-0C7E-4A07-920E-A17307D32780}" presName="composite3" presStyleCnt="0"/>
      <dgm:spPr/>
    </dgm:pt>
    <dgm:pt modelId="{48AE6712-5CB9-45E7-BF56-7F45D34DD0F7}" type="pres">
      <dgm:prSet presAssocID="{A418D9CF-0C7E-4A07-920E-A17307D32780}" presName="background3" presStyleLbl="node3" presStyleIdx="3" presStyleCnt="8"/>
      <dgm:spPr/>
    </dgm:pt>
    <dgm:pt modelId="{53CBB787-DB56-4846-84EF-9A3F490E6C26}" type="pres">
      <dgm:prSet presAssocID="{A418D9CF-0C7E-4A07-920E-A17307D32780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65270-C8ED-49C6-8B5A-B20F0DBEF8EE}" type="pres">
      <dgm:prSet presAssocID="{A418D9CF-0C7E-4A07-920E-A17307D32780}" presName="hierChild4" presStyleCnt="0"/>
      <dgm:spPr/>
    </dgm:pt>
    <dgm:pt modelId="{1E0513E6-3ABF-48EF-9D42-13D607B656DB}" type="pres">
      <dgm:prSet presAssocID="{24FA73EA-742B-4EBD-96F2-BD103AA50DFF}" presName="Name17" presStyleLbl="parChTrans1D3" presStyleIdx="4" presStyleCnt="8"/>
      <dgm:spPr/>
      <dgm:t>
        <a:bodyPr/>
        <a:lstStyle/>
        <a:p>
          <a:endParaRPr lang="en-US"/>
        </a:p>
      </dgm:t>
    </dgm:pt>
    <dgm:pt modelId="{6035AFAA-0027-4589-86B8-8ACEAA6D4C58}" type="pres">
      <dgm:prSet presAssocID="{BE3DFDE4-D4D4-4189-A5AB-03C42C4FEDD0}" presName="hierRoot3" presStyleCnt="0"/>
      <dgm:spPr/>
    </dgm:pt>
    <dgm:pt modelId="{47738E5B-9D3E-4BF7-BD03-6E47E4830F00}" type="pres">
      <dgm:prSet presAssocID="{BE3DFDE4-D4D4-4189-A5AB-03C42C4FEDD0}" presName="composite3" presStyleCnt="0"/>
      <dgm:spPr/>
    </dgm:pt>
    <dgm:pt modelId="{8778A28E-22E7-4788-8E80-676F6C1242BB}" type="pres">
      <dgm:prSet presAssocID="{BE3DFDE4-D4D4-4189-A5AB-03C42C4FEDD0}" presName="background3" presStyleLbl="node3" presStyleIdx="4" presStyleCnt="8"/>
      <dgm:spPr/>
    </dgm:pt>
    <dgm:pt modelId="{63A10C9E-3BB8-4B8A-BF5C-9AEE08EC0A5B}" type="pres">
      <dgm:prSet presAssocID="{BE3DFDE4-D4D4-4189-A5AB-03C42C4FEDD0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01DFD-BB2B-40FE-9E00-CAC425377CF4}" type="pres">
      <dgm:prSet presAssocID="{BE3DFDE4-D4D4-4189-A5AB-03C42C4FEDD0}" presName="hierChild4" presStyleCnt="0"/>
      <dgm:spPr/>
    </dgm:pt>
    <dgm:pt modelId="{757BC533-5737-4140-89B4-B1049E3E45F0}" type="pres">
      <dgm:prSet presAssocID="{2B2BF386-B083-4A6F-8AC4-BE5AA33DDB2D}" presName="Name17" presStyleLbl="parChTrans1D3" presStyleIdx="5" presStyleCnt="8"/>
      <dgm:spPr/>
      <dgm:t>
        <a:bodyPr/>
        <a:lstStyle/>
        <a:p>
          <a:endParaRPr lang="en-US"/>
        </a:p>
      </dgm:t>
    </dgm:pt>
    <dgm:pt modelId="{9BD6B6FB-B22B-430F-ABA8-8DC794913052}" type="pres">
      <dgm:prSet presAssocID="{88B3F4B3-400B-4134-92A7-84EB99C6BBEA}" presName="hierRoot3" presStyleCnt="0"/>
      <dgm:spPr/>
    </dgm:pt>
    <dgm:pt modelId="{F876FA71-06AC-4DE5-AFE8-A90E97F26BF7}" type="pres">
      <dgm:prSet presAssocID="{88B3F4B3-400B-4134-92A7-84EB99C6BBEA}" presName="composite3" presStyleCnt="0"/>
      <dgm:spPr/>
    </dgm:pt>
    <dgm:pt modelId="{6F505296-41F7-4B62-A8D6-B0E4E3961D6A}" type="pres">
      <dgm:prSet presAssocID="{88B3F4B3-400B-4134-92A7-84EB99C6BBEA}" presName="background3" presStyleLbl="node3" presStyleIdx="5" presStyleCnt="8"/>
      <dgm:spPr/>
    </dgm:pt>
    <dgm:pt modelId="{BB662967-C089-472C-9EC4-3C9DCA8722D8}" type="pres">
      <dgm:prSet presAssocID="{88B3F4B3-400B-4134-92A7-84EB99C6BBEA}" presName="text3" presStyleLbl="fgAcc3" presStyleIdx="5" presStyleCnt="8" custLinFactNeighborX="-7731" custLinFactNeighborY="7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5AFFC9-9D8E-48B5-A957-2269B222CB65}" type="pres">
      <dgm:prSet presAssocID="{88B3F4B3-400B-4134-92A7-84EB99C6BBEA}" presName="hierChild4" presStyleCnt="0"/>
      <dgm:spPr/>
    </dgm:pt>
    <dgm:pt modelId="{374877E7-CD05-4AE4-94DF-C3C819F03B8F}" type="pres">
      <dgm:prSet presAssocID="{42E4899D-B9DB-4EBF-B4E1-D9BD50E2638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4930719-4095-46E2-A4CC-7C1F9289CBD4}" type="pres">
      <dgm:prSet presAssocID="{35A7FDA0-5C25-4EB8-B62C-E19BA5A5F6A4}" presName="hierRoot2" presStyleCnt="0"/>
      <dgm:spPr/>
    </dgm:pt>
    <dgm:pt modelId="{5973CB67-1FA8-4537-8A2B-354393169119}" type="pres">
      <dgm:prSet presAssocID="{35A7FDA0-5C25-4EB8-B62C-E19BA5A5F6A4}" presName="composite2" presStyleCnt="0"/>
      <dgm:spPr/>
    </dgm:pt>
    <dgm:pt modelId="{EC849BF2-8AFD-461F-9A4F-3333DD866942}" type="pres">
      <dgm:prSet presAssocID="{35A7FDA0-5C25-4EB8-B62C-E19BA5A5F6A4}" presName="background2" presStyleLbl="node2" presStyleIdx="2" presStyleCnt="3"/>
      <dgm:spPr/>
    </dgm:pt>
    <dgm:pt modelId="{726646CF-F8DB-4C70-8C6C-6EDD7692EEDA}" type="pres">
      <dgm:prSet presAssocID="{35A7FDA0-5C25-4EB8-B62C-E19BA5A5F6A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2FA547-35F1-4253-998C-F997AFC9ED29}" type="pres">
      <dgm:prSet presAssocID="{35A7FDA0-5C25-4EB8-B62C-E19BA5A5F6A4}" presName="hierChild3" presStyleCnt="0"/>
      <dgm:spPr/>
    </dgm:pt>
    <dgm:pt modelId="{B5C1EFDD-D01E-45DC-8582-F295BE09FD6A}" type="pres">
      <dgm:prSet presAssocID="{4F0AA8D0-2520-40B4-93DA-A0A2C4C617FE}" presName="Name17" presStyleLbl="parChTrans1D3" presStyleIdx="6" presStyleCnt="8"/>
      <dgm:spPr/>
      <dgm:t>
        <a:bodyPr/>
        <a:lstStyle/>
        <a:p>
          <a:endParaRPr lang="en-US"/>
        </a:p>
      </dgm:t>
    </dgm:pt>
    <dgm:pt modelId="{27BA5F21-9938-46F8-9A8A-B6E1D24077EB}" type="pres">
      <dgm:prSet presAssocID="{8B39C571-723A-49AB-AA93-B623D2BBC271}" presName="hierRoot3" presStyleCnt="0"/>
      <dgm:spPr/>
    </dgm:pt>
    <dgm:pt modelId="{B5DD3170-1C7A-44E3-A05F-822932910A1F}" type="pres">
      <dgm:prSet presAssocID="{8B39C571-723A-49AB-AA93-B623D2BBC271}" presName="composite3" presStyleCnt="0"/>
      <dgm:spPr/>
    </dgm:pt>
    <dgm:pt modelId="{DA481378-B775-4618-8755-C5F5D2584F78}" type="pres">
      <dgm:prSet presAssocID="{8B39C571-723A-49AB-AA93-B623D2BBC271}" presName="background3" presStyleLbl="node3" presStyleIdx="6" presStyleCnt="8"/>
      <dgm:spPr/>
    </dgm:pt>
    <dgm:pt modelId="{5F63C728-E5FD-408B-9AC9-549644EA65DC}" type="pres">
      <dgm:prSet presAssocID="{8B39C571-723A-49AB-AA93-B623D2BBC271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C332C-FA6E-4E6B-B28A-1E6502F972CE}" type="pres">
      <dgm:prSet presAssocID="{8B39C571-723A-49AB-AA93-B623D2BBC271}" presName="hierChild4" presStyleCnt="0"/>
      <dgm:spPr/>
    </dgm:pt>
    <dgm:pt modelId="{098DEAD0-6D0E-44EE-81A9-0CECDC43C824}" type="pres">
      <dgm:prSet presAssocID="{F7FDD315-AFFE-481F-8B31-5C70362B01C7}" presName="Name23" presStyleLbl="parChTrans1D4" presStyleIdx="0" presStyleCnt="2"/>
      <dgm:spPr/>
      <dgm:t>
        <a:bodyPr/>
        <a:lstStyle/>
        <a:p>
          <a:endParaRPr lang="en-US"/>
        </a:p>
      </dgm:t>
    </dgm:pt>
    <dgm:pt modelId="{07A2F40D-629F-4996-B738-FF20F9C7255B}" type="pres">
      <dgm:prSet presAssocID="{8B8F0FCC-175D-4CB1-BD3A-2785ECF69968}" presName="hierRoot4" presStyleCnt="0"/>
      <dgm:spPr/>
    </dgm:pt>
    <dgm:pt modelId="{863C6373-DE2A-4185-A35B-F9BC63779AC5}" type="pres">
      <dgm:prSet presAssocID="{8B8F0FCC-175D-4CB1-BD3A-2785ECF69968}" presName="composite4" presStyleCnt="0"/>
      <dgm:spPr/>
    </dgm:pt>
    <dgm:pt modelId="{675470CF-5F08-451B-84DF-B7586E2A88BD}" type="pres">
      <dgm:prSet presAssocID="{8B8F0FCC-175D-4CB1-BD3A-2785ECF69968}" presName="background4" presStyleLbl="node4" presStyleIdx="0" presStyleCnt="2"/>
      <dgm:spPr/>
    </dgm:pt>
    <dgm:pt modelId="{B67747B4-0E7A-4FD5-A94D-82E77B4DEAB3}" type="pres">
      <dgm:prSet presAssocID="{8B8F0FCC-175D-4CB1-BD3A-2785ECF69968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03EF09-56C8-40B7-8708-6BD0A23B1193}" type="pres">
      <dgm:prSet presAssocID="{8B8F0FCC-175D-4CB1-BD3A-2785ECF69968}" presName="hierChild5" presStyleCnt="0"/>
      <dgm:spPr/>
    </dgm:pt>
    <dgm:pt modelId="{2C92A8BF-DE51-44C8-9780-7BFDADAF6FE2}" type="pres">
      <dgm:prSet presAssocID="{B55CA36B-423E-4C7D-844F-CC0604C1B63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9AE0D9CC-243F-49AE-AD6A-099084FA02C0}" type="pres">
      <dgm:prSet presAssocID="{9B9F40EE-64D8-4299-9D81-539A44988E89}" presName="hierRoot4" presStyleCnt="0"/>
      <dgm:spPr/>
    </dgm:pt>
    <dgm:pt modelId="{38BBAA03-9902-4DEB-AAE9-B9F9AB718797}" type="pres">
      <dgm:prSet presAssocID="{9B9F40EE-64D8-4299-9D81-539A44988E89}" presName="composite4" presStyleCnt="0"/>
      <dgm:spPr/>
    </dgm:pt>
    <dgm:pt modelId="{B27794CA-F9FE-40C3-B9AB-FC43A0A77367}" type="pres">
      <dgm:prSet presAssocID="{9B9F40EE-64D8-4299-9D81-539A44988E89}" presName="background4" presStyleLbl="node4" presStyleIdx="1" presStyleCnt="2"/>
      <dgm:spPr/>
    </dgm:pt>
    <dgm:pt modelId="{512BA01C-3EFD-4704-86C3-BAE976D2AB47}" type="pres">
      <dgm:prSet presAssocID="{9B9F40EE-64D8-4299-9D81-539A44988E89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8BD7CD-6F4D-4DBB-A764-A3F4071CAF46}" type="pres">
      <dgm:prSet presAssocID="{9B9F40EE-64D8-4299-9D81-539A44988E89}" presName="hierChild5" presStyleCnt="0"/>
      <dgm:spPr/>
    </dgm:pt>
    <dgm:pt modelId="{069AB11E-9AAB-4C8A-9BF7-6E8D7F209350}" type="pres">
      <dgm:prSet presAssocID="{D5938522-7B9B-4E66-A2A0-F1FCE194F824}" presName="Name17" presStyleLbl="parChTrans1D3" presStyleIdx="7" presStyleCnt="8"/>
      <dgm:spPr/>
      <dgm:t>
        <a:bodyPr/>
        <a:lstStyle/>
        <a:p>
          <a:endParaRPr lang="en-US"/>
        </a:p>
      </dgm:t>
    </dgm:pt>
    <dgm:pt modelId="{24BEB730-7D33-4295-8CDB-2ADE15E58651}" type="pres">
      <dgm:prSet presAssocID="{14B21AA4-5DB7-4E0B-978F-A00303F19EB5}" presName="hierRoot3" presStyleCnt="0"/>
      <dgm:spPr/>
    </dgm:pt>
    <dgm:pt modelId="{C9DBBFAE-7659-420B-8CB4-F8E6C85814E9}" type="pres">
      <dgm:prSet presAssocID="{14B21AA4-5DB7-4E0B-978F-A00303F19EB5}" presName="composite3" presStyleCnt="0"/>
      <dgm:spPr/>
    </dgm:pt>
    <dgm:pt modelId="{FF86AC93-A6BC-4F9B-A927-F4DB27E54ADE}" type="pres">
      <dgm:prSet presAssocID="{14B21AA4-5DB7-4E0B-978F-A00303F19EB5}" presName="background3" presStyleLbl="node3" presStyleIdx="7" presStyleCnt="8"/>
      <dgm:spPr/>
    </dgm:pt>
    <dgm:pt modelId="{9075FE44-75D3-483D-A10D-2A3D95197577}" type="pres">
      <dgm:prSet presAssocID="{14B21AA4-5DB7-4E0B-978F-A00303F19EB5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83CD41-C2E0-4961-8CD3-23760E304B59}" type="pres">
      <dgm:prSet presAssocID="{14B21AA4-5DB7-4E0B-978F-A00303F19EB5}" presName="hierChild4" presStyleCnt="0"/>
      <dgm:spPr/>
    </dgm:pt>
  </dgm:ptLst>
  <dgm:cxnLst>
    <dgm:cxn modelId="{05A5D576-C80F-4EFF-BB03-814C55808169}" type="presOf" srcId="{CBE4DB9E-FE5C-46ED-AD5B-39D3B669787F}" destId="{B29DF1C9-E7BA-4573-BCDF-8F7806E12CAB}" srcOrd="0" destOrd="0" presId="urn:microsoft.com/office/officeart/2005/8/layout/hierarchy1"/>
    <dgm:cxn modelId="{57DE83A4-A097-4F1F-9A80-63DEE1E0371E}" type="presOf" srcId="{24FA73EA-742B-4EBD-96F2-BD103AA50DFF}" destId="{1E0513E6-3ABF-48EF-9D42-13D607B656DB}" srcOrd="0" destOrd="0" presId="urn:microsoft.com/office/officeart/2005/8/layout/hierarchy1"/>
    <dgm:cxn modelId="{32871112-AC56-4C47-B691-12F8F9A901D7}" type="presOf" srcId="{BE3DFDE4-D4D4-4189-A5AB-03C42C4FEDD0}" destId="{63A10C9E-3BB8-4B8A-BF5C-9AEE08EC0A5B}" srcOrd="0" destOrd="0" presId="urn:microsoft.com/office/officeart/2005/8/layout/hierarchy1"/>
    <dgm:cxn modelId="{391B7365-098B-4ED6-A8B4-54ADB27FBCF2}" srcId="{CBE4DB9E-FE5C-46ED-AD5B-39D3B669787F}" destId="{27FFE7E7-026A-4FE6-8ED0-22A84248FB06}" srcOrd="1" destOrd="0" parTransId="{7585E311-9D96-4F6B-88E9-234F2CD09EBD}" sibTransId="{2FD4FFFB-8B86-45CC-B9CA-63BFE631737B}"/>
    <dgm:cxn modelId="{7FDF6F4D-171F-4139-9E15-3EBE59312400}" type="presOf" srcId="{E03B2B76-3EEE-4219-8CBE-B0300ABA490E}" destId="{9B27D945-A408-45B9-9268-717878E67250}" srcOrd="0" destOrd="0" presId="urn:microsoft.com/office/officeart/2005/8/layout/hierarchy1"/>
    <dgm:cxn modelId="{74B3A90F-8822-4DCD-BAD7-97ADFEC36496}" srcId="{27FFE7E7-026A-4FE6-8ED0-22A84248FB06}" destId="{88B3F4B3-400B-4134-92A7-84EB99C6BBEA}" srcOrd="2" destOrd="0" parTransId="{2B2BF386-B083-4A6F-8AC4-BE5AA33DDB2D}" sibTransId="{7E8EE6BB-40E2-4525-9432-F3DEF43D2B56}"/>
    <dgm:cxn modelId="{1C6CF71D-1B79-4846-9922-C931C73DCAF4}" type="presOf" srcId="{F7FDD315-AFFE-481F-8B31-5C70362B01C7}" destId="{098DEAD0-6D0E-44EE-81A9-0CECDC43C824}" srcOrd="0" destOrd="0" presId="urn:microsoft.com/office/officeart/2005/8/layout/hierarchy1"/>
    <dgm:cxn modelId="{6A16E82C-45DD-4AD2-9739-33ED71FC3DB7}" srcId="{9B331464-CBE8-4413-9CF6-7DD61B23CBF9}" destId="{287B19F2-4747-4194-AC65-DF40E3462B92}" srcOrd="2" destOrd="0" parTransId="{0CBB8A82-AD00-42BF-AD81-5166F74B16C2}" sibTransId="{162C65EA-456F-4417-8210-270C34851D78}"/>
    <dgm:cxn modelId="{0C1B5FBA-F341-407A-9C34-EF38B52A54C3}" type="presOf" srcId="{8B8F0FCC-175D-4CB1-BD3A-2785ECF69968}" destId="{B67747B4-0E7A-4FD5-A94D-82E77B4DEAB3}" srcOrd="0" destOrd="0" presId="urn:microsoft.com/office/officeart/2005/8/layout/hierarchy1"/>
    <dgm:cxn modelId="{9E3C4DBF-19DD-4A90-9321-389C9B3998C9}" type="presOf" srcId="{FD2C5447-1605-4498-B711-1E5DFB466B68}" destId="{78BB77D0-F664-45D1-B36E-70A86F5FF404}" srcOrd="0" destOrd="0" presId="urn:microsoft.com/office/officeart/2005/8/layout/hierarchy1"/>
    <dgm:cxn modelId="{6E96D365-71B8-4FDB-B6CF-BBFC1F73D0DC}" type="presOf" srcId="{2B2BF386-B083-4A6F-8AC4-BE5AA33DDB2D}" destId="{757BC533-5737-4140-89B4-B1049E3E45F0}" srcOrd="0" destOrd="0" presId="urn:microsoft.com/office/officeart/2005/8/layout/hierarchy1"/>
    <dgm:cxn modelId="{7F023A3B-0D27-497B-A088-7A1E06DCCE28}" srcId="{9B331464-CBE8-4413-9CF6-7DD61B23CBF9}" destId="{82442D68-F085-4E01-B5F1-48F2F3096625}" srcOrd="0" destOrd="0" parTransId="{E03B2B76-3EEE-4219-8CBE-B0300ABA490E}" sibTransId="{5B26FD02-9669-4683-97D5-9D03B28B02A6}"/>
    <dgm:cxn modelId="{B3A7212D-BB93-4F65-8F5F-424098DF9619}" srcId="{35A7FDA0-5C25-4EB8-B62C-E19BA5A5F6A4}" destId="{8B39C571-723A-49AB-AA93-B623D2BBC271}" srcOrd="0" destOrd="0" parTransId="{4F0AA8D0-2520-40B4-93DA-A0A2C4C617FE}" sibTransId="{610B377B-0B1B-4BD7-9010-022B288FDDEC}"/>
    <dgm:cxn modelId="{13273B45-7428-40EB-A686-2C409D6CD86A}" type="presOf" srcId="{35A7FDA0-5C25-4EB8-B62C-E19BA5A5F6A4}" destId="{726646CF-F8DB-4C70-8C6C-6EDD7692EEDA}" srcOrd="0" destOrd="0" presId="urn:microsoft.com/office/officeart/2005/8/layout/hierarchy1"/>
    <dgm:cxn modelId="{043474E9-1C75-406E-B2F8-295C856595B3}" type="presOf" srcId="{D5938522-7B9B-4E66-A2A0-F1FCE194F824}" destId="{069AB11E-9AAB-4C8A-9BF7-6E8D7F209350}" srcOrd="0" destOrd="0" presId="urn:microsoft.com/office/officeart/2005/8/layout/hierarchy1"/>
    <dgm:cxn modelId="{A6179567-AB4C-4E7B-A3F0-611276DF853C}" type="presOf" srcId="{B55CA36B-423E-4C7D-844F-CC0604C1B63C}" destId="{2C92A8BF-DE51-44C8-9780-7BFDADAF6FE2}" srcOrd="0" destOrd="0" presId="urn:microsoft.com/office/officeart/2005/8/layout/hierarchy1"/>
    <dgm:cxn modelId="{65AF03F3-B76F-4F37-B82E-C6EAC20B039D}" type="presOf" srcId="{9B9F40EE-64D8-4299-9D81-539A44988E89}" destId="{512BA01C-3EFD-4704-86C3-BAE976D2AB47}" srcOrd="0" destOrd="0" presId="urn:microsoft.com/office/officeart/2005/8/layout/hierarchy1"/>
    <dgm:cxn modelId="{3B5DF57D-98B5-47B7-9A89-E48762685D03}" type="presOf" srcId="{0CBB8A82-AD00-42BF-AD81-5166F74B16C2}" destId="{0A5BFFDB-5E51-4C86-8B45-53BE5D289D2D}" srcOrd="0" destOrd="0" presId="urn:microsoft.com/office/officeart/2005/8/layout/hierarchy1"/>
    <dgm:cxn modelId="{FD6E2543-651A-402B-B692-28D47DCA8C89}" type="presOf" srcId="{93319450-F39C-44A5-9D81-E47F41A221C5}" destId="{EF7F2062-8B0B-460B-8C54-0756D0530C3C}" srcOrd="0" destOrd="0" presId="urn:microsoft.com/office/officeart/2005/8/layout/hierarchy1"/>
    <dgm:cxn modelId="{35C02841-AF47-41CD-9CC9-CE0547F5825B}" type="presOf" srcId="{BD7B0EE5-E8A0-4BE3-B514-85B76FD019E7}" destId="{172885A8-D04C-4445-8133-5A50E801E8B6}" srcOrd="0" destOrd="0" presId="urn:microsoft.com/office/officeart/2005/8/layout/hierarchy1"/>
    <dgm:cxn modelId="{F69B81F6-193A-4BD9-83CA-D0CC527BBCAB}" type="presOf" srcId="{7585E311-9D96-4F6B-88E9-234F2CD09EBD}" destId="{7F8BFDF9-E95F-4423-BA3B-92C806A4CA44}" srcOrd="0" destOrd="0" presId="urn:microsoft.com/office/officeart/2005/8/layout/hierarchy1"/>
    <dgm:cxn modelId="{FDC1D338-EEF2-4BB0-9288-660836C94162}" srcId="{BD7B0EE5-E8A0-4BE3-B514-85B76FD019E7}" destId="{CBE4DB9E-FE5C-46ED-AD5B-39D3B669787F}" srcOrd="0" destOrd="0" parTransId="{C4C34183-4041-40C0-B990-A8FE3CABC094}" sibTransId="{DF909A6B-595D-4B47-BC38-A01A6CCDB0F2}"/>
    <dgm:cxn modelId="{C50C3EBF-27FA-4999-B3BA-3F3C9F1682F4}" srcId="{9B331464-CBE8-4413-9CF6-7DD61B23CBF9}" destId="{139BA05B-B5E5-4083-AC74-D8E382856130}" srcOrd="1" destOrd="0" parTransId="{93319450-F39C-44A5-9D81-E47F41A221C5}" sibTransId="{71B1F148-AD84-4ACE-9EB3-F89036DBFD3E}"/>
    <dgm:cxn modelId="{3A0A23D3-1683-4D47-946A-605E878BEDAA}" type="presOf" srcId="{287B19F2-4747-4194-AC65-DF40E3462B92}" destId="{B7D775D3-A8A3-44B3-8B36-49AB5ED5B698}" srcOrd="0" destOrd="0" presId="urn:microsoft.com/office/officeart/2005/8/layout/hierarchy1"/>
    <dgm:cxn modelId="{DA5FFEDE-34A8-451C-927F-E97EDD5F5832}" type="presOf" srcId="{E5348759-AA53-405D-8CE0-2509DC972553}" destId="{6AE3561B-BABD-4453-AB47-3D411F9CD3B4}" srcOrd="0" destOrd="0" presId="urn:microsoft.com/office/officeart/2005/8/layout/hierarchy1"/>
    <dgm:cxn modelId="{FFD24E8E-1A50-4056-9FF6-C1E425656285}" type="presOf" srcId="{88B3F4B3-400B-4134-92A7-84EB99C6BBEA}" destId="{BB662967-C089-472C-9EC4-3C9DCA8722D8}" srcOrd="0" destOrd="0" presId="urn:microsoft.com/office/officeart/2005/8/layout/hierarchy1"/>
    <dgm:cxn modelId="{595919C2-E6E4-4E36-8254-D81DD28AA04A}" type="presOf" srcId="{139BA05B-B5E5-4083-AC74-D8E382856130}" destId="{12F9084F-382D-4176-9DE1-856839013608}" srcOrd="0" destOrd="0" presId="urn:microsoft.com/office/officeart/2005/8/layout/hierarchy1"/>
    <dgm:cxn modelId="{BC5481D1-01B8-4D74-B6A1-FF4969DE2C29}" srcId="{35A7FDA0-5C25-4EB8-B62C-E19BA5A5F6A4}" destId="{14B21AA4-5DB7-4E0B-978F-A00303F19EB5}" srcOrd="1" destOrd="0" parTransId="{D5938522-7B9B-4E66-A2A0-F1FCE194F824}" sibTransId="{1F160F3C-A124-44FE-B660-C7515C7DCCFB}"/>
    <dgm:cxn modelId="{DDC4275A-768A-4C1A-951C-BCF0B9CC1350}" srcId="{CBE4DB9E-FE5C-46ED-AD5B-39D3B669787F}" destId="{9B331464-CBE8-4413-9CF6-7DD61B23CBF9}" srcOrd="0" destOrd="0" parTransId="{E5348759-AA53-405D-8CE0-2509DC972553}" sibTransId="{57DA57E0-965F-4838-93C6-C6A2777DDD5A}"/>
    <dgm:cxn modelId="{38AADA93-216B-4E42-9279-2A9E944219A0}" type="presOf" srcId="{A418D9CF-0C7E-4A07-920E-A17307D32780}" destId="{53CBB787-DB56-4846-84EF-9A3F490E6C26}" srcOrd="0" destOrd="0" presId="urn:microsoft.com/office/officeart/2005/8/layout/hierarchy1"/>
    <dgm:cxn modelId="{2C0E0160-C6DC-4E03-93CD-1A7E67B44BA5}" type="presOf" srcId="{82442D68-F085-4E01-B5F1-48F2F3096625}" destId="{24C9224D-4B4A-4887-B3DD-D41E7050C6E8}" srcOrd="0" destOrd="0" presId="urn:microsoft.com/office/officeart/2005/8/layout/hierarchy1"/>
    <dgm:cxn modelId="{4515D82C-8500-4E14-AC84-15667DAD9BA3}" type="presOf" srcId="{27FFE7E7-026A-4FE6-8ED0-22A84248FB06}" destId="{B3C38B5F-67A5-46F5-B8F0-16D02B689DD0}" srcOrd="0" destOrd="0" presId="urn:microsoft.com/office/officeart/2005/8/layout/hierarchy1"/>
    <dgm:cxn modelId="{47548D7E-020E-46BC-8D11-D1C331B105C6}" type="presOf" srcId="{8B39C571-723A-49AB-AA93-B623D2BBC271}" destId="{5F63C728-E5FD-408B-9AC9-549644EA65DC}" srcOrd="0" destOrd="0" presId="urn:microsoft.com/office/officeart/2005/8/layout/hierarchy1"/>
    <dgm:cxn modelId="{16AB61D8-ACE0-475E-8E49-6B8D340CC6D9}" srcId="{CBE4DB9E-FE5C-46ED-AD5B-39D3B669787F}" destId="{35A7FDA0-5C25-4EB8-B62C-E19BA5A5F6A4}" srcOrd="2" destOrd="0" parTransId="{42E4899D-B9DB-4EBF-B4E1-D9BD50E2638C}" sibTransId="{3EC3D524-E2EB-4917-887A-2E892E2C4BE8}"/>
    <dgm:cxn modelId="{A56D7550-7185-46D6-8AC4-D53E19155DBE}" type="presOf" srcId="{9B331464-CBE8-4413-9CF6-7DD61B23CBF9}" destId="{D1AB7B7A-1DA1-423A-A982-27914380AF51}" srcOrd="0" destOrd="0" presId="urn:microsoft.com/office/officeart/2005/8/layout/hierarchy1"/>
    <dgm:cxn modelId="{489F1464-76F2-4D4E-8278-68366B5F8C53}" type="presOf" srcId="{14B21AA4-5DB7-4E0B-978F-A00303F19EB5}" destId="{9075FE44-75D3-483D-A10D-2A3D95197577}" srcOrd="0" destOrd="0" presId="urn:microsoft.com/office/officeart/2005/8/layout/hierarchy1"/>
    <dgm:cxn modelId="{EC643838-DC42-4174-B06D-BE7D4567ADD5}" type="presOf" srcId="{42E4899D-B9DB-4EBF-B4E1-D9BD50E2638C}" destId="{374877E7-CD05-4AE4-94DF-C3C819F03B8F}" srcOrd="0" destOrd="0" presId="urn:microsoft.com/office/officeart/2005/8/layout/hierarchy1"/>
    <dgm:cxn modelId="{9CCD550D-ED68-4509-8411-1CDF40350CB0}" type="presOf" srcId="{4F0AA8D0-2520-40B4-93DA-A0A2C4C617FE}" destId="{B5C1EFDD-D01E-45DC-8582-F295BE09FD6A}" srcOrd="0" destOrd="0" presId="urn:microsoft.com/office/officeart/2005/8/layout/hierarchy1"/>
    <dgm:cxn modelId="{611FA0C3-2523-4597-8CC6-20DFC95FE62C}" srcId="{8B39C571-723A-49AB-AA93-B623D2BBC271}" destId="{8B8F0FCC-175D-4CB1-BD3A-2785ECF69968}" srcOrd="0" destOrd="0" parTransId="{F7FDD315-AFFE-481F-8B31-5C70362B01C7}" sibTransId="{8C25B86C-7E53-4531-B011-0258A86A6573}"/>
    <dgm:cxn modelId="{725E2E1A-ED3A-47F1-9445-30A83500CD7E}" srcId="{27FFE7E7-026A-4FE6-8ED0-22A84248FB06}" destId="{A418D9CF-0C7E-4A07-920E-A17307D32780}" srcOrd="0" destOrd="0" parTransId="{FD2C5447-1605-4498-B711-1E5DFB466B68}" sibTransId="{87A7F4AC-6D47-42F7-BAB9-1C9B280DA8C9}"/>
    <dgm:cxn modelId="{D56EE213-9E58-454A-AE69-A3919A00D6A4}" srcId="{8B39C571-723A-49AB-AA93-B623D2BBC271}" destId="{9B9F40EE-64D8-4299-9D81-539A44988E89}" srcOrd="1" destOrd="0" parTransId="{B55CA36B-423E-4C7D-844F-CC0604C1B63C}" sibTransId="{12894A85-C4EB-44CD-8A7E-6A38B5571BDE}"/>
    <dgm:cxn modelId="{30294C7D-C644-490C-B1C2-9CAFE2CC19CD}" srcId="{27FFE7E7-026A-4FE6-8ED0-22A84248FB06}" destId="{BE3DFDE4-D4D4-4189-A5AB-03C42C4FEDD0}" srcOrd="1" destOrd="0" parTransId="{24FA73EA-742B-4EBD-96F2-BD103AA50DFF}" sibTransId="{1E34326D-3E16-4477-95A8-7C5BFC8A2D37}"/>
    <dgm:cxn modelId="{3328B176-3044-44B1-959F-03E83CA87FFF}" type="presParOf" srcId="{172885A8-D04C-4445-8133-5A50E801E8B6}" destId="{E81D423F-72A0-408F-A07A-9CA3FD53FC00}" srcOrd="0" destOrd="0" presId="urn:microsoft.com/office/officeart/2005/8/layout/hierarchy1"/>
    <dgm:cxn modelId="{0DFA4144-918C-4278-9679-2D0154C0FCCB}" type="presParOf" srcId="{E81D423F-72A0-408F-A07A-9CA3FD53FC00}" destId="{DF663217-CF45-43F8-AB32-954FB84DC19C}" srcOrd="0" destOrd="0" presId="urn:microsoft.com/office/officeart/2005/8/layout/hierarchy1"/>
    <dgm:cxn modelId="{6F8BB00C-5EB6-4A4F-862D-0C8621ADB527}" type="presParOf" srcId="{DF663217-CF45-43F8-AB32-954FB84DC19C}" destId="{CA2E5A09-02C2-481C-A25D-A42953B938C7}" srcOrd="0" destOrd="0" presId="urn:microsoft.com/office/officeart/2005/8/layout/hierarchy1"/>
    <dgm:cxn modelId="{F8563D42-AD48-401F-B4D6-2D86387BECEB}" type="presParOf" srcId="{DF663217-CF45-43F8-AB32-954FB84DC19C}" destId="{B29DF1C9-E7BA-4573-BCDF-8F7806E12CAB}" srcOrd="1" destOrd="0" presId="urn:microsoft.com/office/officeart/2005/8/layout/hierarchy1"/>
    <dgm:cxn modelId="{E9AAE749-75A6-4C67-B28C-AA6A3A762954}" type="presParOf" srcId="{E81D423F-72A0-408F-A07A-9CA3FD53FC00}" destId="{2B050C97-2E01-42BA-BFE2-FECDD329C406}" srcOrd="1" destOrd="0" presId="urn:microsoft.com/office/officeart/2005/8/layout/hierarchy1"/>
    <dgm:cxn modelId="{195A29B9-CF50-49BC-88C3-B29B37D65D00}" type="presParOf" srcId="{2B050C97-2E01-42BA-BFE2-FECDD329C406}" destId="{6AE3561B-BABD-4453-AB47-3D411F9CD3B4}" srcOrd="0" destOrd="0" presId="urn:microsoft.com/office/officeart/2005/8/layout/hierarchy1"/>
    <dgm:cxn modelId="{68AFBC7D-1B39-4D3B-AC6C-9E882D182FA4}" type="presParOf" srcId="{2B050C97-2E01-42BA-BFE2-FECDD329C406}" destId="{0EBD6EBA-ACFA-4061-AA57-021A453903DD}" srcOrd="1" destOrd="0" presId="urn:microsoft.com/office/officeart/2005/8/layout/hierarchy1"/>
    <dgm:cxn modelId="{46B2D086-3AE1-4EA7-8602-1B34F7936065}" type="presParOf" srcId="{0EBD6EBA-ACFA-4061-AA57-021A453903DD}" destId="{2692CB7C-5A38-4EC9-8B9B-83FFB0AF2FD8}" srcOrd="0" destOrd="0" presId="urn:microsoft.com/office/officeart/2005/8/layout/hierarchy1"/>
    <dgm:cxn modelId="{2F1B0D38-94E7-4C07-B937-666F4CC411F1}" type="presParOf" srcId="{2692CB7C-5A38-4EC9-8B9B-83FFB0AF2FD8}" destId="{08770B2C-C467-4CFE-B9E5-134481076015}" srcOrd="0" destOrd="0" presId="urn:microsoft.com/office/officeart/2005/8/layout/hierarchy1"/>
    <dgm:cxn modelId="{B277672E-7A20-409A-A43E-7C55022B6FEC}" type="presParOf" srcId="{2692CB7C-5A38-4EC9-8B9B-83FFB0AF2FD8}" destId="{D1AB7B7A-1DA1-423A-A982-27914380AF51}" srcOrd="1" destOrd="0" presId="urn:microsoft.com/office/officeart/2005/8/layout/hierarchy1"/>
    <dgm:cxn modelId="{3714DF16-18F2-4678-994B-A2C1D8CDBD70}" type="presParOf" srcId="{0EBD6EBA-ACFA-4061-AA57-021A453903DD}" destId="{2BAC69AD-0DD3-4718-99AA-9F3C5A0D1C8C}" srcOrd="1" destOrd="0" presId="urn:microsoft.com/office/officeart/2005/8/layout/hierarchy1"/>
    <dgm:cxn modelId="{E3C51468-E76C-43E2-B8B1-EF0E6DDD6E8E}" type="presParOf" srcId="{2BAC69AD-0DD3-4718-99AA-9F3C5A0D1C8C}" destId="{9B27D945-A408-45B9-9268-717878E67250}" srcOrd="0" destOrd="0" presId="urn:microsoft.com/office/officeart/2005/8/layout/hierarchy1"/>
    <dgm:cxn modelId="{A2E4FAB7-8435-4056-ABB2-948432781642}" type="presParOf" srcId="{2BAC69AD-0DD3-4718-99AA-9F3C5A0D1C8C}" destId="{CF5FB3B0-DEDE-49CF-B256-45243E32A9EE}" srcOrd="1" destOrd="0" presId="urn:microsoft.com/office/officeart/2005/8/layout/hierarchy1"/>
    <dgm:cxn modelId="{B68DBED4-3D2E-484D-9A80-40780FAE76B3}" type="presParOf" srcId="{CF5FB3B0-DEDE-49CF-B256-45243E32A9EE}" destId="{224EC75D-0B0E-4F63-B43B-2C51329AB08A}" srcOrd="0" destOrd="0" presId="urn:microsoft.com/office/officeart/2005/8/layout/hierarchy1"/>
    <dgm:cxn modelId="{08AC04D9-497A-4585-B4F4-35996C3BE9A0}" type="presParOf" srcId="{224EC75D-0B0E-4F63-B43B-2C51329AB08A}" destId="{ACE73F14-4F7D-4878-938C-21E78274E724}" srcOrd="0" destOrd="0" presId="urn:microsoft.com/office/officeart/2005/8/layout/hierarchy1"/>
    <dgm:cxn modelId="{76AD8070-4DD1-4AD3-B389-D34A46C53A0B}" type="presParOf" srcId="{224EC75D-0B0E-4F63-B43B-2C51329AB08A}" destId="{24C9224D-4B4A-4887-B3DD-D41E7050C6E8}" srcOrd="1" destOrd="0" presId="urn:microsoft.com/office/officeart/2005/8/layout/hierarchy1"/>
    <dgm:cxn modelId="{68A0709C-31B2-4301-BB48-F50BC9DC213C}" type="presParOf" srcId="{CF5FB3B0-DEDE-49CF-B256-45243E32A9EE}" destId="{B83CAA8A-9AC8-40CF-BCC0-DCDB60FB0115}" srcOrd="1" destOrd="0" presId="urn:microsoft.com/office/officeart/2005/8/layout/hierarchy1"/>
    <dgm:cxn modelId="{5D4F61CC-6D51-49FE-94AD-C507D0C73A24}" type="presParOf" srcId="{2BAC69AD-0DD3-4718-99AA-9F3C5A0D1C8C}" destId="{EF7F2062-8B0B-460B-8C54-0756D0530C3C}" srcOrd="2" destOrd="0" presId="urn:microsoft.com/office/officeart/2005/8/layout/hierarchy1"/>
    <dgm:cxn modelId="{9067E8A4-CDED-49AD-90F0-0AB12215A11B}" type="presParOf" srcId="{2BAC69AD-0DD3-4718-99AA-9F3C5A0D1C8C}" destId="{CAB4035D-887E-4862-818C-79F171108D6B}" srcOrd="3" destOrd="0" presId="urn:microsoft.com/office/officeart/2005/8/layout/hierarchy1"/>
    <dgm:cxn modelId="{E63CEB17-D054-40EF-BFBE-48CB2D5D9D48}" type="presParOf" srcId="{CAB4035D-887E-4862-818C-79F171108D6B}" destId="{AF48A6F9-C6C1-49EF-AA25-2BA4146C31ED}" srcOrd="0" destOrd="0" presId="urn:microsoft.com/office/officeart/2005/8/layout/hierarchy1"/>
    <dgm:cxn modelId="{C2834F09-8525-4944-9F69-281F034CC45F}" type="presParOf" srcId="{AF48A6F9-C6C1-49EF-AA25-2BA4146C31ED}" destId="{D6808C7F-3CE6-4DEB-9321-C31889B5B919}" srcOrd="0" destOrd="0" presId="urn:microsoft.com/office/officeart/2005/8/layout/hierarchy1"/>
    <dgm:cxn modelId="{61631D87-AB31-43AE-BE3F-7A6C78528876}" type="presParOf" srcId="{AF48A6F9-C6C1-49EF-AA25-2BA4146C31ED}" destId="{12F9084F-382D-4176-9DE1-856839013608}" srcOrd="1" destOrd="0" presId="urn:microsoft.com/office/officeart/2005/8/layout/hierarchy1"/>
    <dgm:cxn modelId="{CBEF7618-2824-4A62-AE0C-C2A21382DA6A}" type="presParOf" srcId="{CAB4035D-887E-4862-818C-79F171108D6B}" destId="{48BEB2BE-6179-4111-B588-269747B922A5}" srcOrd="1" destOrd="0" presId="urn:microsoft.com/office/officeart/2005/8/layout/hierarchy1"/>
    <dgm:cxn modelId="{80E8143D-BE06-4C35-95C1-50A4BE70A640}" type="presParOf" srcId="{2BAC69AD-0DD3-4718-99AA-9F3C5A0D1C8C}" destId="{0A5BFFDB-5E51-4C86-8B45-53BE5D289D2D}" srcOrd="4" destOrd="0" presId="urn:microsoft.com/office/officeart/2005/8/layout/hierarchy1"/>
    <dgm:cxn modelId="{62198977-37D4-4D9C-B51E-E74998D6E1EA}" type="presParOf" srcId="{2BAC69AD-0DD3-4718-99AA-9F3C5A0D1C8C}" destId="{55D1212A-E2E5-4595-89C9-54C89C6A948B}" srcOrd="5" destOrd="0" presId="urn:microsoft.com/office/officeart/2005/8/layout/hierarchy1"/>
    <dgm:cxn modelId="{9A8B56D9-F187-40EC-BC34-D3DD928CB54A}" type="presParOf" srcId="{55D1212A-E2E5-4595-89C9-54C89C6A948B}" destId="{A753CE2E-58AE-4B64-9C1D-9D8F9CB57DAE}" srcOrd="0" destOrd="0" presId="urn:microsoft.com/office/officeart/2005/8/layout/hierarchy1"/>
    <dgm:cxn modelId="{55C2CCCE-246B-4808-AA65-8857A1DF2485}" type="presParOf" srcId="{A753CE2E-58AE-4B64-9C1D-9D8F9CB57DAE}" destId="{3B697BB8-C824-41C3-89E3-CEE9A4262F63}" srcOrd="0" destOrd="0" presId="urn:microsoft.com/office/officeart/2005/8/layout/hierarchy1"/>
    <dgm:cxn modelId="{EE1ED20D-1B54-4170-84DD-1ED872F5ED36}" type="presParOf" srcId="{A753CE2E-58AE-4B64-9C1D-9D8F9CB57DAE}" destId="{B7D775D3-A8A3-44B3-8B36-49AB5ED5B698}" srcOrd="1" destOrd="0" presId="urn:microsoft.com/office/officeart/2005/8/layout/hierarchy1"/>
    <dgm:cxn modelId="{5F22E77D-2768-497A-96D9-1BC3735D2075}" type="presParOf" srcId="{55D1212A-E2E5-4595-89C9-54C89C6A948B}" destId="{6EDE690D-5BA1-4AE7-B98F-C198219D79B2}" srcOrd="1" destOrd="0" presId="urn:microsoft.com/office/officeart/2005/8/layout/hierarchy1"/>
    <dgm:cxn modelId="{C42FA18F-5803-4422-9DC6-07E2327BCC12}" type="presParOf" srcId="{2B050C97-2E01-42BA-BFE2-FECDD329C406}" destId="{7F8BFDF9-E95F-4423-BA3B-92C806A4CA44}" srcOrd="2" destOrd="0" presId="urn:microsoft.com/office/officeart/2005/8/layout/hierarchy1"/>
    <dgm:cxn modelId="{BED5F6BB-0FC6-46DE-8213-AA7B936F64D5}" type="presParOf" srcId="{2B050C97-2E01-42BA-BFE2-FECDD329C406}" destId="{E3A80888-930C-4584-99C5-7B4C54752243}" srcOrd="3" destOrd="0" presId="urn:microsoft.com/office/officeart/2005/8/layout/hierarchy1"/>
    <dgm:cxn modelId="{322C9CF8-185A-404C-88D2-657EC9D71EC8}" type="presParOf" srcId="{E3A80888-930C-4584-99C5-7B4C54752243}" destId="{5F4F6510-B050-40E6-A16D-96C406885CCB}" srcOrd="0" destOrd="0" presId="urn:microsoft.com/office/officeart/2005/8/layout/hierarchy1"/>
    <dgm:cxn modelId="{9656700E-E242-4CF5-A319-AC569173D5B0}" type="presParOf" srcId="{5F4F6510-B050-40E6-A16D-96C406885CCB}" destId="{02C1CB63-9FCE-453D-BAD5-C045E47C07EC}" srcOrd="0" destOrd="0" presId="urn:microsoft.com/office/officeart/2005/8/layout/hierarchy1"/>
    <dgm:cxn modelId="{EC65C226-CFCC-4577-8707-7DC1E98D10B5}" type="presParOf" srcId="{5F4F6510-B050-40E6-A16D-96C406885CCB}" destId="{B3C38B5F-67A5-46F5-B8F0-16D02B689DD0}" srcOrd="1" destOrd="0" presId="urn:microsoft.com/office/officeart/2005/8/layout/hierarchy1"/>
    <dgm:cxn modelId="{82CAE336-8459-4719-A415-374C16718777}" type="presParOf" srcId="{E3A80888-930C-4584-99C5-7B4C54752243}" destId="{FBD3FC46-52DD-4A0E-A850-D4B175D43404}" srcOrd="1" destOrd="0" presId="urn:microsoft.com/office/officeart/2005/8/layout/hierarchy1"/>
    <dgm:cxn modelId="{3F0175CE-25F8-4B49-9850-65726468A377}" type="presParOf" srcId="{FBD3FC46-52DD-4A0E-A850-D4B175D43404}" destId="{78BB77D0-F664-45D1-B36E-70A86F5FF404}" srcOrd="0" destOrd="0" presId="urn:microsoft.com/office/officeart/2005/8/layout/hierarchy1"/>
    <dgm:cxn modelId="{E8079686-063C-4B23-9DA9-87B6EC87C901}" type="presParOf" srcId="{FBD3FC46-52DD-4A0E-A850-D4B175D43404}" destId="{3674FF7C-B575-4A02-86F1-255FB78A83AE}" srcOrd="1" destOrd="0" presId="urn:microsoft.com/office/officeart/2005/8/layout/hierarchy1"/>
    <dgm:cxn modelId="{B3744FF6-EB3B-4B4B-B6E4-5C04BB38C944}" type="presParOf" srcId="{3674FF7C-B575-4A02-86F1-255FB78A83AE}" destId="{1628AFC3-C9BE-41DA-9931-0BF01763B3BB}" srcOrd="0" destOrd="0" presId="urn:microsoft.com/office/officeart/2005/8/layout/hierarchy1"/>
    <dgm:cxn modelId="{0ED9D455-0D3A-46FE-B62A-29BC1886DB80}" type="presParOf" srcId="{1628AFC3-C9BE-41DA-9931-0BF01763B3BB}" destId="{48AE6712-5CB9-45E7-BF56-7F45D34DD0F7}" srcOrd="0" destOrd="0" presId="urn:microsoft.com/office/officeart/2005/8/layout/hierarchy1"/>
    <dgm:cxn modelId="{CAF52EFD-5CF6-4CC5-A9EF-4C58F6CBC5EC}" type="presParOf" srcId="{1628AFC3-C9BE-41DA-9931-0BF01763B3BB}" destId="{53CBB787-DB56-4846-84EF-9A3F490E6C26}" srcOrd="1" destOrd="0" presId="urn:microsoft.com/office/officeart/2005/8/layout/hierarchy1"/>
    <dgm:cxn modelId="{CCBEA567-9FB5-4795-A5F2-AE06FA54593F}" type="presParOf" srcId="{3674FF7C-B575-4A02-86F1-255FB78A83AE}" destId="{FD465270-C8ED-49C6-8B5A-B20F0DBEF8EE}" srcOrd="1" destOrd="0" presId="urn:microsoft.com/office/officeart/2005/8/layout/hierarchy1"/>
    <dgm:cxn modelId="{5E175B2F-6F36-4FC3-A21F-916595C404C4}" type="presParOf" srcId="{FBD3FC46-52DD-4A0E-A850-D4B175D43404}" destId="{1E0513E6-3ABF-48EF-9D42-13D607B656DB}" srcOrd="2" destOrd="0" presId="urn:microsoft.com/office/officeart/2005/8/layout/hierarchy1"/>
    <dgm:cxn modelId="{AD3EF84C-1107-4444-8F18-67B7E8AEB0AF}" type="presParOf" srcId="{FBD3FC46-52DD-4A0E-A850-D4B175D43404}" destId="{6035AFAA-0027-4589-86B8-8ACEAA6D4C58}" srcOrd="3" destOrd="0" presId="urn:microsoft.com/office/officeart/2005/8/layout/hierarchy1"/>
    <dgm:cxn modelId="{5BB8807A-C1B8-46F6-8E25-779B6421CFD8}" type="presParOf" srcId="{6035AFAA-0027-4589-86B8-8ACEAA6D4C58}" destId="{47738E5B-9D3E-4BF7-BD03-6E47E4830F00}" srcOrd="0" destOrd="0" presId="urn:microsoft.com/office/officeart/2005/8/layout/hierarchy1"/>
    <dgm:cxn modelId="{FFDD95A3-B538-413A-A73F-4872A72FC1F7}" type="presParOf" srcId="{47738E5B-9D3E-4BF7-BD03-6E47E4830F00}" destId="{8778A28E-22E7-4788-8E80-676F6C1242BB}" srcOrd="0" destOrd="0" presId="urn:microsoft.com/office/officeart/2005/8/layout/hierarchy1"/>
    <dgm:cxn modelId="{ED250727-FAE8-4CB3-9A23-1F4C7DACE80C}" type="presParOf" srcId="{47738E5B-9D3E-4BF7-BD03-6E47E4830F00}" destId="{63A10C9E-3BB8-4B8A-BF5C-9AEE08EC0A5B}" srcOrd="1" destOrd="0" presId="urn:microsoft.com/office/officeart/2005/8/layout/hierarchy1"/>
    <dgm:cxn modelId="{120D5A09-986F-4E43-8D0B-499BAB4817FB}" type="presParOf" srcId="{6035AFAA-0027-4589-86B8-8ACEAA6D4C58}" destId="{12201DFD-BB2B-40FE-9E00-CAC425377CF4}" srcOrd="1" destOrd="0" presId="urn:microsoft.com/office/officeart/2005/8/layout/hierarchy1"/>
    <dgm:cxn modelId="{95B8892B-5A3A-4DA9-A453-4C36CFB06995}" type="presParOf" srcId="{FBD3FC46-52DD-4A0E-A850-D4B175D43404}" destId="{757BC533-5737-4140-89B4-B1049E3E45F0}" srcOrd="4" destOrd="0" presId="urn:microsoft.com/office/officeart/2005/8/layout/hierarchy1"/>
    <dgm:cxn modelId="{B08F503B-3CE9-4BB9-BE5D-CD570B66D88B}" type="presParOf" srcId="{FBD3FC46-52DD-4A0E-A850-D4B175D43404}" destId="{9BD6B6FB-B22B-430F-ABA8-8DC794913052}" srcOrd="5" destOrd="0" presId="urn:microsoft.com/office/officeart/2005/8/layout/hierarchy1"/>
    <dgm:cxn modelId="{0837D928-1C91-42CC-A41E-7FE98E383F03}" type="presParOf" srcId="{9BD6B6FB-B22B-430F-ABA8-8DC794913052}" destId="{F876FA71-06AC-4DE5-AFE8-A90E97F26BF7}" srcOrd="0" destOrd="0" presId="urn:microsoft.com/office/officeart/2005/8/layout/hierarchy1"/>
    <dgm:cxn modelId="{B7CDB755-2A70-4858-9396-0E8FEC02105A}" type="presParOf" srcId="{F876FA71-06AC-4DE5-AFE8-A90E97F26BF7}" destId="{6F505296-41F7-4B62-A8D6-B0E4E3961D6A}" srcOrd="0" destOrd="0" presId="urn:microsoft.com/office/officeart/2005/8/layout/hierarchy1"/>
    <dgm:cxn modelId="{E397C6F9-0165-4F92-B8D7-E97EAEF5DE0A}" type="presParOf" srcId="{F876FA71-06AC-4DE5-AFE8-A90E97F26BF7}" destId="{BB662967-C089-472C-9EC4-3C9DCA8722D8}" srcOrd="1" destOrd="0" presId="urn:microsoft.com/office/officeart/2005/8/layout/hierarchy1"/>
    <dgm:cxn modelId="{9E57544F-854B-4F25-B868-EBA25739761C}" type="presParOf" srcId="{9BD6B6FB-B22B-430F-ABA8-8DC794913052}" destId="{6F5AFFC9-9D8E-48B5-A957-2269B222CB65}" srcOrd="1" destOrd="0" presId="urn:microsoft.com/office/officeart/2005/8/layout/hierarchy1"/>
    <dgm:cxn modelId="{2A1B4FA7-F31B-4DC3-A542-A3333F966F11}" type="presParOf" srcId="{2B050C97-2E01-42BA-BFE2-FECDD329C406}" destId="{374877E7-CD05-4AE4-94DF-C3C819F03B8F}" srcOrd="4" destOrd="0" presId="urn:microsoft.com/office/officeart/2005/8/layout/hierarchy1"/>
    <dgm:cxn modelId="{C7D3A4E8-DA85-4C15-A29B-8A6989752D34}" type="presParOf" srcId="{2B050C97-2E01-42BA-BFE2-FECDD329C406}" destId="{44930719-4095-46E2-A4CC-7C1F9289CBD4}" srcOrd="5" destOrd="0" presId="urn:microsoft.com/office/officeart/2005/8/layout/hierarchy1"/>
    <dgm:cxn modelId="{48CC719D-8817-43BF-8368-F2358FA9FAE3}" type="presParOf" srcId="{44930719-4095-46E2-A4CC-7C1F9289CBD4}" destId="{5973CB67-1FA8-4537-8A2B-354393169119}" srcOrd="0" destOrd="0" presId="urn:microsoft.com/office/officeart/2005/8/layout/hierarchy1"/>
    <dgm:cxn modelId="{0DB89F3E-733B-4CC1-8BE2-43B9E5032A93}" type="presParOf" srcId="{5973CB67-1FA8-4537-8A2B-354393169119}" destId="{EC849BF2-8AFD-461F-9A4F-3333DD866942}" srcOrd="0" destOrd="0" presId="urn:microsoft.com/office/officeart/2005/8/layout/hierarchy1"/>
    <dgm:cxn modelId="{51751513-1DC0-4AB8-86B4-C78D33435D15}" type="presParOf" srcId="{5973CB67-1FA8-4537-8A2B-354393169119}" destId="{726646CF-F8DB-4C70-8C6C-6EDD7692EEDA}" srcOrd="1" destOrd="0" presId="urn:microsoft.com/office/officeart/2005/8/layout/hierarchy1"/>
    <dgm:cxn modelId="{77F735BE-F1DD-4394-B4F8-369B08B950F9}" type="presParOf" srcId="{44930719-4095-46E2-A4CC-7C1F9289CBD4}" destId="{972FA547-35F1-4253-998C-F997AFC9ED29}" srcOrd="1" destOrd="0" presId="urn:microsoft.com/office/officeart/2005/8/layout/hierarchy1"/>
    <dgm:cxn modelId="{56B2A9C3-B9E7-4597-80C9-A1BD0B8E03C5}" type="presParOf" srcId="{972FA547-35F1-4253-998C-F997AFC9ED29}" destId="{B5C1EFDD-D01E-45DC-8582-F295BE09FD6A}" srcOrd="0" destOrd="0" presId="urn:microsoft.com/office/officeart/2005/8/layout/hierarchy1"/>
    <dgm:cxn modelId="{B9CF8E35-2972-44DD-B5BC-50F343B049CA}" type="presParOf" srcId="{972FA547-35F1-4253-998C-F997AFC9ED29}" destId="{27BA5F21-9938-46F8-9A8A-B6E1D24077EB}" srcOrd="1" destOrd="0" presId="urn:microsoft.com/office/officeart/2005/8/layout/hierarchy1"/>
    <dgm:cxn modelId="{E2809ECB-C01F-4717-A1DE-CB0C5622DD7D}" type="presParOf" srcId="{27BA5F21-9938-46F8-9A8A-B6E1D24077EB}" destId="{B5DD3170-1C7A-44E3-A05F-822932910A1F}" srcOrd="0" destOrd="0" presId="urn:microsoft.com/office/officeart/2005/8/layout/hierarchy1"/>
    <dgm:cxn modelId="{1A9F408C-9FF3-4C4C-B108-0903F600E99B}" type="presParOf" srcId="{B5DD3170-1C7A-44E3-A05F-822932910A1F}" destId="{DA481378-B775-4618-8755-C5F5D2584F78}" srcOrd="0" destOrd="0" presId="urn:microsoft.com/office/officeart/2005/8/layout/hierarchy1"/>
    <dgm:cxn modelId="{3DBB9F2E-1BD5-4009-9E02-979539723577}" type="presParOf" srcId="{B5DD3170-1C7A-44E3-A05F-822932910A1F}" destId="{5F63C728-E5FD-408B-9AC9-549644EA65DC}" srcOrd="1" destOrd="0" presId="urn:microsoft.com/office/officeart/2005/8/layout/hierarchy1"/>
    <dgm:cxn modelId="{DFCA3B10-7459-4F4A-BFAB-C8ACA94D6DD3}" type="presParOf" srcId="{27BA5F21-9938-46F8-9A8A-B6E1D24077EB}" destId="{13DC332C-FA6E-4E6B-B28A-1E6502F972CE}" srcOrd="1" destOrd="0" presId="urn:microsoft.com/office/officeart/2005/8/layout/hierarchy1"/>
    <dgm:cxn modelId="{43C15D0D-353B-453E-98AE-8E0BE8E97680}" type="presParOf" srcId="{13DC332C-FA6E-4E6B-B28A-1E6502F972CE}" destId="{098DEAD0-6D0E-44EE-81A9-0CECDC43C824}" srcOrd="0" destOrd="0" presId="urn:microsoft.com/office/officeart/2005/8/layout/hierarchy1"/>
    <dgm:cxn modelId="{51C33142-750B-485F-91F8-21E30FB15E23}" type="presParOf" srcId="{13DC332C-FA6E-4E6B-B28A-1E6502F972CE}" destId="{07A2F40D-629F-4996-B738-FF20F9C7255B}" srcOrd="1" destOrd="0" presId="urn:microsoft.com/office/officeart/2005/8/layout/hierarchy1"/>
    <dgm:cxn modelId="{0CFA91AE-2B6C-4297-9966-42C28AD95004}" type="presParOf" srcId="{07A2F40D-629F-4996-B738-FF20F9C7255B}" destId="{863C6373-DE2A-4185-A35B-F9BC63779AC5}" srcOrd="0" destOrd="0" presId="urn:microsoft.com/office/officeart/2005/8/layout/hierarchy1"/>
    <dgm:cxn modelId="{744CDDDE-2696-4B88-BC68-881B9BC2428E}" type="presParOf" srcId="{863C6373-DE2A-4185-A35B-F9BC63779AC5}" destId="{675470CF-5F08-451B-84DF-B7586E2A88BD}" srcOrd="0" destOrd="0" presId="urn:microsoft.com/office/officeart/2005/8/layout/hierarchy1"/>
    <dgm:cxn modelId="{51A8DE3D-CD97-4A48-A667-A34E050C79C3}" type="presParOf" srcId="{863C6373-DE2A-4185-A35B-F9BC63779AC5}" destId="{B67747B4-0E7A-4FD5-A94D-82E77B4DEAB3}" srcOrd="1" destOrd="0" presId="urn:microsoft.com/office/officeart/2005/8/layout/hierarchy1"/>
    <dgm:cxn modelId="{F22CA730-E536-4F91-8B40-1872A45992E6}" type="presParOf" srcId="{07A2F40D-629F-4996-B738-FF20F9C7255B}" destId="{1203EF09-56C8-40B7-8708-6BD0A23B1193}" srcOrd="1" destOrd="0" presId="urn:microsoft.com/office/officeart/2005/8/layout/hierarchy1"/>
    <dgm:cxn modelId="{6B1E0AEC-4E10-4CE5-B809-2268DFF65117}" type="presParOf" srcId="{13DC332C-FA6E-4E6B-B28A-1E6502F972CE}" destId="{2C92A8BF-DE51-44C8-9780-7BFDADAF6FE2}" srcOrd="2" destOrd="0" presId="urn:microsoft.com/office/officeart/2005/8/layout/hierarchy1"/>
    <dgm:cxn modelId="{28460405-CF1C-459A-AA88-F38BE7EA6D86}" type="presParOf" srcId="{13DC332C-FA6E-4E6B-B28A-1E6502F972CE}" destId="{9AE0D9CC-243F-49AE-AD6A-099084FA02C0}" srcOrd="3" destOrd="0" presId="urn:microsoft.com/office/officeart/2005/8/layout/hierarchy1"/>
    <dgm:cxn modelId="{3BF50F00-36A9-442D-A3E6-DC2BB4B9AB36}" type="presParOf" srcId="{9AE0D9CC-243F-49AE-AD6A-099084FA02C0}" destId="{38BBAA03-9902-4DEB-AAE9-B9F9AB718797}" srcOrd="0" destOrd="0" presId="urn:microsoft.com/office/officeart/2005/8/layout/hierarchy1"/>
    <dgm:cxn modelId="{3879E9E3-7B86-4CCD-87D3-8E49BA6A019C}" type="presParOf" srcId="{38BBAA03-9902-4DEB-AAE9-B9F9AB718797}" destId="{B27794CA-F9FE-40C3-B9AB-FC43A0A77367}" srcOrd="0" destOrd="0" presId="urn:microsoft.com/office/officeart/2005/8/layout/hierarchy1"/>
    <dgm:cxn modelId="{6DDCFE01-75B2-4705-938D-1B8B72742D16}" type="presParOf" srcId="{38BBAA03-9902-4DEB-AAE9-B9F9AB718797}" destId="{512BA01C-3EFD-4704-86C3-BAE976D2AB47}" srcOrd="1" destOrd="0" presId="urn:microsoft.com/office/officeart/2005/8/layout/hierarchy1"/>
    <dgm:cxn modelId="{A3D03234-BA9F-4D1F-B4B4-81B380EE5F67}" type="presParOf" srcId="{9AE0D9CC-243F-49AE-AD6A-099084FA02C0}" destId="{418BD7CD-6F4D-4DBB-A764-A3F4071CAF46}" srcOrd="1" destOrd="0" presId="urn:microsoft.com/office/officeart/2005/8/layout/hierarchy1"/>
    <dgm:cxn modelId="{F49BFC7B-EA4B-4644-888E-D09D43B4A7A7}" type="presParOf" srcId="{972FA547-35F1-4253-998C-F997AFC9ED29}" destId="{069AB11E-9AAB-4C8A-9BF7-6E8D7F209350}" srcOrd="2" destOrd="0" presId="urn:microsoft.com/office/officeart/2005/8/layout/hierarchy1"/>
    <dgm:cxn modelId="{262EB595-451D-4E31-A5B0-8B2DE4E21395}" type="presParOf" srcId="{972FA547-35F1-4253-998C-F997AFC9ED29}" destId="{24BEB730-7D33-4295-8CDB-2ADE15E58651}" srcOrd="3" destOrd="0" presId="urn:microsoft.com/office/officeart/2005/8/layout/hierarchy1"/>
    <dgm:cxn modelId="{653477A1-0EFC-4977-8890-CD0B8333275A}" type="presParOf" srcId="{24BEB730-7D33-4295-8CDB-2ADE15E58651}" destId="{C9DBBFAE-7659-420B-8CB4-F8E6C85814E9}" srcOrd="0" destOrd="0" presId="urn:microsoft.com/office/officeart/2005/8/layout/hierarchy1"/>
    <dgm:cxn modelId="{8F269E8E-3A72-4BAF-B578-B3ACF4C9BBB6}" type="presParOf" srcId="{C9DBBFAE-7659-420B-8CB4-F8E6C85814E9}" destId="{FF86AC93-A6BC-4F9B-A927-F4DB27E54ADE}" srcOrd="0" destOrd="0" presId="urn:microsoft.com/office/officeart/2005/8/layout/hierarchy1"/>
    <dgm:cxn modelId="{1A8F43C0-0B4F-4455-B035-25ECD27DF7B2}" type="presParOf" srcId="{C9DBBFAE-7659-420B-8CB4-F8E6C85814E9}" destId="{9075FE44-75D3-483D-A10D-2A3D95197577}" srcOrd="1" destOrd="0" presId="urn:microsoft.com/office/officeart/2005/8/layout/hierarchy1"/>
    <dgm:cxn modelId="{556D4A52-089C-4DDB-9374-48B62239131E}" type="presParOf" srcId="{24BEB730-7D33-4295-8CDB-2ADE15E58651}" destId="{BA83CD41-C2E0-4961-8CD3-23760E304B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CC8AB-9467-45D2-8B50-2B596A066A1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49EFA-6C98-4FA9-AD82-2CF9DF419450}">
      <dgm:prSet phldrT="[Text]"/>
      <dgm:spPr/>
      <dgm:t>
        <a:bodyPr/>
        <a:lstStyle/>
        <a:p>
          <a:r>
            <a:rPr lang="en-US" dirty="0" err="1" smtClean="0"/>
            <a:t>OnePREP</a:t>
          </a:r>
          <a:r>
            <a:rPr lang="en-US" dirty="0" smtClean="0"/>
            <a:t> Team</a:t>
          </a:r>
          <a:endParaRPr lang="en-US" dirty="0"/>
        </a:p>
      </dgm:t>
    </dgm:pt>
    <dgm:pt modelId="{0A43DA6B-6CC8-47D5-B193-95E2175C9F36}" type="parTrans" cxnId="{EC8A643A-C58A-4B75-BBAF-4F190562F9E6}">
      <dgm:prSet/>
      <dgm:spPr/>
      <dgm:t>
        <a:bodyPr/>
        <a:lstStyle/>
        <a:p>
          <a:endParaRPr lang="en-US"/>
        </a:p>
      </dgm:t>
    </dgm:pt>
    <dgm:pt modelId="{B5B678C3-AD21-436E-A3AD-B04001B4AE51}" type="sibTrans" cxnId="{EC8A643A-C58A-4B75-BBAF-4F190562F9E6}">
      <dgm:prSet/>
      <dgm:spPr/>
      <dgm:t>
        <a:bodyPr/>
        <a:lstStyle/>
        <a:p>
          <a:endParaRPr lang="en-US"/>
        </a:p>
      </dgm:t>
    </dgm:pt>
    <dgm:pt modelId="{B5C31F04-6F20-44FB-B459-079F8CE888E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Champion</a:t>
          </a:r>
          <a:endParaRPr lang="en-US" dirty="0"/>
        </a:p>
      </dgm:t>
    </dgm:pt>
    <dgm:pt modelId="{F86AF300-3B14-41B9-B108-7DEF8A4CA11F}" type="parTrans" cxnId="{97C732BE-6302-44F8-B9EA-3C2F91C4DEFF}">
      <dgm:prSet/>
      <dgm:spPr/>
      <dgm:t>
        <a:bodyPr/>
        <a:lstStyle/>
        <a:p>
          <a:endParaRPr lang="en-US"/>
        </a:p>
      </dgm:t>
    </dgm:pt>
    <dgm:pt modelId="{CF1A68C8-C595-49C0-A414-4D3F4EF7AE22}" type="sibTrans" cxnId="{97C732BE-6302-44F8-B9EA-3C2F91C4DEFF}">
      <dgm:prSet/>
      <dgm:spPr/>
      <dgm:t>
        <a:bodyPr/>
        <a:lstStyle/>
        <a:p>
          <a:endParaRPr lang="en-US"/>
        </a:p>
      </dgm:t>
    </dgm:pt>
    <dgm:pt modelId="{20A83AF5-26AB-4069-98AF-5F040E94A34A}">
      <dgm:prSet phldrT="[Text]"/>
      <dgm:spPr/>
      <dgm:t>
        <a:bodyPr/>
        <a:lstStyle/>
        <a:p>
          <a:r>
            <a:rPr lang="en-US" dirty="0" smtClean="0"/>
            <a:t>Design Engineering</a:t>
          </a:r>
        </a:p>
      </dgm:t>
    </dgm:pt>
    <dgm:pt modelId="{9EC9F0A2-9E3E-4ACA-A085-DD4B82D6DBA2}" type="parTrans" cxnId="{D0751682-A650-4D0A-BF54-E676E93E6C7E}">
      <dgm:prSet/>
      <dgm:spPr/>
      <dgm:t>
        <a:bodyPr/>
        <a:lstStyle/>
        <a:p>
          <a:endParaRPr lang="en-US"/>
        </a:p>
      </dgm:t>
    </dgm:pt>
    <dgm:pt modelId="{B34FC4F7-7AC3-4EBA-AE3E-E7730E7A92B5}" type="sibTrans" cxnId="{D0751682-A650-4D0A-BF54-E676E93E6C7E}">
      <dgm:prSet/>
      <dgm:spPr/>
      <dgm:t>
        <a:bodyPr/>
        <a:lstStyle/>
        <a:p>
          <a:endParaRPr lang="en-US"/>
        </a:p>
      </dgm:t>
    </dgm:pt>
    <dgm:pt modelId="{FC0393FA-0664-4A52-A636-BECA08F4DDAA}">
      <dgm:prSet phldrT="[Text]"/>
      <dgm:spPr/>
      <dgm:t>
        <a:bodyPr/>
        <a:lstStyle/>
        <a:p>
          <a:r>
            <a:rPr lang="en-US" dirty="0" smtClean="0"/>
            <a:t>System Engineering</a:t>
          </a:r>
        </a:p>
      </dgm:t>
    </dgm:pt>
    <dgm:pt modelId="{90A60E4E-139C-4063-A561-3C0E3EC33222}" type="parTrans" cxnId="{8F9C2ED0-8832-4A86-A923-0B9FB386120D}">
      <dgm:prSet/>
      <dgm:spPr/>
      <dgm:t>
        <a:bodyPr/>
        <a:lstStyle/>
        <a:p>
          <a:endParaRPr lang="en-US"/>
        </a:p>
      </dgm:t>
    </dgm:pt>
    <dgm:pt modelId="{0BD54210-E03C-44E6-A29F-4042BF1E7409}" type="sibTrans" cxnId="{8F9C2ED0-8832-4A86-A923-0B9FB386120D}">
      <dgm:prSet/>
      <dgm:spPr/>
      <dgm:t>
        <a:bodyPr/>
        <a:lstStyle/>
        <a:p>
          <a:endParaRPr lang="en-US"/>
        </a:p>
      </dgm:t>
    </dgm:pt>
    <dgm:pt modelId="{16B85717-9A1C-43BA-B178-50B9AA210200}">
      <dgm:prSet phldrT="[Text]"/>
      <dgm:spPr/>
      <dgm:t>
        <a:bodyPr/>
        <a:lstStyle/>
        <a:p>
          <a:r>
            <a:rPr lang="en-US" dirty="0" smtClean="0"/>
            <a:t>Contracting</a:t>
          </a:r>
          <a:endParaRPr lang="en-US" dirty="0"/>
        </a:p>
      </dgm:t>
    </dgm:pt>
    <dgm:pt modelId="{C3389643-6BDA-49FD-8280-080698804C1D}" type="parTrans" cxnId="{91F0B50E-2C87-483D-B197-1671C88D0C05}">
      <dgm:prSet/>
      <dgm:spPr/>
      <dgm:t>
        <a:bodyPr/>
        <a:lstStyle/>
        <a:p>
          <a:endParaRPr lang="en-US"/>
        </a:p>
      </dgm:t>
    </dgm:pt>
    <dgm:pt modelId="{5AEEED05-AFD4-47C1-8B8F-F4E97AF7414C}" type="sibTrans" cxnId="{91F0B50E-2C87-483D-B197-1671C88D0C05}">
      <dgm:prSet/>
      <dgm:spPr/>
      <dgm:t>
        <a:bodyPr/>
        <a:lstStyle/>
        <a:p>
          <a:endParaRPr lang="en-US"/>
        </a:p>
      </dgm:t>
    </dgm:pt>
    <dgm:pt modelId="{B9244B16-1F40-4F19-A938-8A1D20BF0E6F}">
      <dgm:prSet phldrT="[Text]"/>
      <dgm:spPr/>
      <dgm:t>
        <a:bodyPr/>
        <a:lstStyle/>
        <a:p>
          <a:r>
            <a:rPr lang="en-US" dirty="0" smtClean="0"/>
            <a:t>Utility Management</a:t>
          </a:r>
          <a:endParaRPr lang="en-US" dirty="0"/>
        </a:p>
      </dgm:t>
    </dgm:pt>
    <dgm:pt modelId="{1648A93C-AF0F-4A19-82C6-D9DE331355E3}" type="parTrans" cxnId="{1B241908-57A3-4903-A08F-7E35CDE2E87C}">
      <dgm:prSet/>
      <dgm:spPr/>
      <dgm:t>
        <a:bodyPr/>
        <a:lstStyle/>
        <a:p>
          <a:endParaRPr lang="en-US"/>
        </a:p>
      </dgm:t>
    </dgm:pt>
    <dgm:pt modelId="{DCCC5EC5-1372-4F00-98B1-A3C582175292}" type="sibTrans" cxnId="{1B241908-57A3-4903-A08F-7E35CDE2E87C}">
      <dgm:prSet/>
      <dgm:spPr/>
      <dgm:t>
        <a:bodyPr/>
        <a:lstStyle/>
        <a:p>
          <a:endParaRPr lang="en-US"/>
        </a:p>
      </dgm:t>
    </dgm:pt>
    <dgm:pt modelId="{515B32EE-C2DA-46E6-8B35-3C924B63AAD0}">
      <dgm:prSet phldrT="[Text]"/>
      <dgm:spPr/>
      <dgm:t>
        <a:bodyPr/>
        <a:lstStyle/>
        <a:p>
          <a:r>
            <a:rPr lang="en-US" dirty="0" smtClean="0"/>
            <a:t>Consultant</a:t>
          </a:r>
          <a:endParaRPr lang="en-US" dirty="0"/>
        </a:p>
      </dgm:t>
    </dgm:pt>
    <dgm:pt modelId="{4D88037A-874B-4284-908B-8D9865DE7CEF}" type="parTrans" cxnId="{657122B3-8DE1-441F-971B-C888BFB0C194}">
      <dgm:prSet/>
      <dgm:spPr/>
      <dgm:t>
        <a:bodyPr/>
        <a:lstStyle/>
        <a:p>
          <a:endParaRPr lang="en-US"/>
        </a:p>
      </dgm:t>
    </dgm:pt>
    <dgm:pt modelId="{8E1CFC94-87A9-4964-A2DE-A3907DA952AA}" type="sibTrans" cxnId="{657122B3-8DE1-441F-971B-C888BFB0C194}">
      <dgm:prSet/>
      <dgm:spPr/>
      <dgm:t>
        <a:bodyPr/>
        <a:lstStyle/>
        <a:p>
          <a:endParaRPr lang="en-US"/>
        </a:p>
      </dgm:t>
    </dgm:pt>
    <dgm:pt modelId="{ACC1D422-A8B8-4E46-AE01-4774C9EEFBFC}">
      <dgm:prSet phldrT="[Text]"/>
      <dgm:spPr/>
      <dgm:t>
        <a:bodyPr/>
        <a:lstStyle/>
        <a:p>
          <a:r>
            <a:rPr lang="en-US" dirty="0" smtClean="0"/>
            <a:t>Agency Attorney</a:t>
          </a:r>
          <a:endParaRPr lang="en-US" dirty="0"/>
        </a:p>
      </dgm:t>
    </dgm:pt>
    <dgm:pt modelId="{8A831D75-75B0-49DC-9A8D-D4F8B80EFB69}" type="parTrans" cxnId="{7EF76BD5-8306-4CEE-9EA9-DF517E4B9B89}">
      <dgm:prSet/>
      <dgm:spPr/>
      <dgm:t>
        <a:bodyPr/>
        <a:lstStyle/>
        <a:p>
          <a:endParaRPr lang="en-US"/>
        </a:p>
      </dgm:t>
    </dgm:pt>
    <dgm:pt modelId="{F9914D56-80FB-46FC-A016-75B1EDF579A9}" type="sibTrans" cxnId="{7EF76BD5-8306-4CEE-9EA9-DF517E4B9B89}">
      <dgm:prSet/>
      <dgm:spPr/>
      <dgm:t>
        <a:bodyPr/>
        <a:lstStyle/>
        <a:p>
          <a:endParaRPr lang="en-US"/>
        </a:p>
      </dgm:t>
    </dgm:pt>
    <dgm:pt modelId="{85E0DB70-9B35-4FA4-96CC-D04CD1AFCF6E}">
      <dgm:prSet phldrT="[Text]"/>
      <dgm:spPr/>
      <dgm:t>
        <a:bodyPr/>
        <a:lstStyle/>
        <a:p>
          <a:r>
            <a:rPr lang="en-US" dirty="0" smtClean="0"/>
            <a:t>Contracting Officer</a:t>
          </a:r>
          <a:endParaRPr lang="en-US" dirty="0"/>
        </a:p>
      </dgm:t>
    </dgm:pt>
    <dgm:pt modelId="{A063F8B6-D24C-432B-9702-E2C8F00F0B10}" type="parTrans" cxnId="{603DB17D-2503-4E6D-9FB2-7CBA35C990FB}">
      <dgm:prSet/>
      <dgm:spPr/>
      <dgm:t>
        <a:bodyPr/>
        <a:lstStyle/>
        <a:p>
          <a:endParaRPr lang="en-US"/>
        </a:p>
      </dgm:t>
    </dgm:pt>
    <dgm:pt modelId="{5B91C660-9128-476D-AE67-1691FD36766A}" type="sibTrans" cxnId="{603DB17D-2503-4E6D-9FB2-7CBA35C990FB}">
      <dgm:prSet/>
      <dgm:spPr/>
      <dgm:t>
        <a:bodyPr/>
        <a:lstStyle/>
        <a:p>
          <a:endParaRPr lang="en-US"/>
        </a:p>
      </dgm:t>
    </dgm:pt>
    <dgm:pt modelId="{C5C4A6EC-686F-423F-8E59-D2EA0538F183}">
      <dgm:prSet phldrT="[Text]"/>
      <dgm:spPr/>
      <dgm:t>
        <a:bodyPr/>
        <a:lstStyle/>
        <a:p>
          <a:r>
            <a:rPr lang="en-US" smtClean="0"/>
            <a:t>B&amp;W </a:t>
          </a:r>
          <a:r>
            <a:rPr lang="en-US" dirty="0" err="1" smtClean="0"/>
            <a:t>Pantex</a:t>
          </a:r>
          <a:endParaRPr lang="en-US" dirty="0" smtClean="0"/>
        </a:p>
      </dgm:t>
    </dgm:pt>
    <dgm:pt modelId="{2BD463CF-1C2E-4D02-A770-6CA12DE5BC0B}" type="parTrans" cxnId="{9B22FA96-0917-468B-B5D1-34B06E0D7528}">
      <dgm:prSet/>
      <dgm:spPr/>
      <dgm:t>
        <a:bodyPr/>
        <a:lstStyle/>
        <a:p>
          <a:endParaRPr lang="en-US"/>
        </a:p>
      </dgm:t>
    </dgm:pt>
    <dgm:pt modelId="{836BC1AC-A702-46A6-80A6-D30BB59F7940}" type="sibTrans" cxnId="{9B22FA96-0917-468B-B5D1-34B06E0D7528}">
      <dgm:prSet/>
      <dgm:spPr/>
      <dgm:t>
        <a:bodyPr/>
        <a:lstStyle/>
        <a:p>
          <a:endParaRPr lang="en-US"/>
        </a:p>
      </dgm:t>
    </dgm:pt>
    <dgm:pt modelId="{4E37F338-2BAB-445F-BA16-16AAAC3E6C01}">
      <dgm:prSet phldrT="[Text]"/>
      <dgm:spPr/>
      <dgm:t>
        <a:bodyPr/>
        <a:lstStyle/>
        <a:p>
          <a:r>
            <a:rPr lang="en-US" dirty="0" smtClean="0"/>
            <a:t>Idaho National Labs</a:t>
          </a:r>
        </a:p>
      </dgm:t>
    </dgm:pt>
    <dgm:pt modelId="{900C113F-7A4C-4D76-A04A-38197D58C815}" type="parTrans" cxnId="{6D3D4FAD-DAAA-4900-8C84-FAE48665F4D0}">
      <dgm:prSet/>
      <dgm:spPr/>
      <dgm:t>
        <a:bodyPr/>
        <a:lstStyle/>
        <a:p>
          <a:endParaRPr lang="en-US"/>
        </a:p>
      </dgm:t>
    </dgm:pt>
    <dgm:pt modelId="{327515CC-4DAE-4FCB-927C-B3C69CD85478}" type="sibTrans" cxnId="{6D3D4FAD-DAAA-4900-8C84-FAE48665F4D0}">
      <dgm:prSet/>
      <dgm:spPr/>
      <dgm:t>
        <a:bodyPr/>
        <a:lstStyle/>
        <a:p>
          <a:endParaRPr lang="en-US"/>
        </a:p>
      </dgm:t>
    </dgm:pt>
    <dgm:pt modelId="{01A63F52-7DA9-49CB-8D58-1ACA746072E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NPO Production Office</a:t>
          </a:r>
          <a:endParaRPr lang="en-US" dirty="0"/>
        </a:p>
      </dgm:t>
    </dgm:pt>
    <dgm:pt modelId="{E17B5F8A-7A00-41C4-9396-E7D8F8CB80AD}" type="parTrans" cxnId="{DE0870B4-EB4B-4940-99E4-9455433589E9}">
      <dgm:prSet/>
      <dgm:spPr/>
      <dgm:t>
        <a:bodyPr/>
        <a:lstStyle/>
        <a:p>
          <a:endParaRPr lang="en-US"/>
        </a:p>
      </dgm:t>
    </dgm:pt>
    <dgm:pt modelId="{5CF31B00-D3A8-429F-93B3-A07238ACF951}" type="sibTrans" cxnId="{DE0870B4-EB4B-4940-99E4-9455433589E9}">
      <dgm:prSet/>
      <dgm:spPr/>
      <dgm:t>
        <a:bodyPr/>
        <a:lstStyle/>
        <a:p>
          <a:endParaRPr lang="en-US"/>
        </a:p>
      </dgm:t>
    </dgm:pt>
    <dgm:pt modelId="{01DABEA7-516C-46AA-8807-BFDDC81ADF9F}">
      <dgm:prSet phldrT="[Text]"/>
      <dgm:spPr/>
      <dgm:t>
        <a:bodyPr/>
        <a:lstStyle/>
        <a:p>
          <a:r>
            <a:rPr lang="en-US" dirty="0" smtClean="0"/>
            <a:t>NREL</a:t>
          </a:r>
          <a:endParaRPr lang="en-US" dirty="0" smtClean="0"/>
        </a:p>
      </dgm:t>
    </dgm:pt>
    <dgm:pt modelId="{BDC9E07F-F757-4F83-909A-646218F4DCE2}" type="parTrans" cxnId="{7D3203E6-4483-41C0-8748-10EC186D44DE}">
      <dgm:prSet/>
      <dgm:spPr/>
      <dgm:t>
        <a:bodyPr/>
        <a:lstStyle/>
        <a:p>
          <a:endParaRPr lang="en-US"/>
        </a:p>
      </dgm:t>
    </dgm:pt>
    <dgm:pt modelId="{CA85BF16-088B-4E43-A767-B14858EC53DA}" type="sibTrans" cxnId="{7D3203E6-4483-41C0-8748-10EC186D44DE}">
      <dgm:prSet/>
      <dgm:spPr/>
      <dgm:t>
        <a:bodyPr/>
        <a:lstStyle/>
        <a:p>
          <a:endParaRPr lang="en-US"/>
        </a:p>
      </dgm:t>
    </dgm:pt>
    <dgm:pt modelId="{BFCCD9DC-4CA3-4D65-B94B-7D51D9CFBA34}" type="pres">
      <dgm:prSet presAssocID="{F25CC8AB-9467-45D2-8B50-2B596A066A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3F455-0B79-43ED-A916-D70DC90DC7EE}" type="pres">
      <dgm:prSet presAssocID="{EE949EFA-6C98-4FA9-AD82-2CF9DF419450}" presName="centerShape" presStyleLbl="node0" presStyleIdx="0" presStyleCnt="1"/>
      <dgm:spPr/>
      <dgm:t>
        <a:bodyPr/>
        <a:lstStyle/>
        <a:p>
          <a:endParaRPr lang="en-US"/>
        </a:p>
      </dgm:t>
    </dgm:pt>
    <dgm:pt modelId="{0F434DAC-0837-4593-BEC9-AB9EECE6C194}" type="pres">
      <dgm:prSet presAssocID="{F86AF300-3B14-41B9-B108-7DEF8A4CA11F}" presName="Name9" presStyleLbl="parChTrans1D2" presStyleIdx="0" presStyleCnt="5"/>
      <dgm:spPr/>
      <dgm:t>
        <a:bodyPr/>
        <a:lstStyle/>
        <a:p>
          <a:endParaRPr lang="en-US"/>
        </a:p>
      </dgm:t>
    </dgm:pt>
    <dgm:pt modelId="{CAD79DD2-5968-45B1-899D-46D5C274530D}" type="pres">
      <dgm:prSet presAssocID="{F86AF300-3B14-41B9-B108-7DEF8A4CA11F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32BAA17-0007-48C7-9952-89AAA65E0F8A}" type="pres">
      <dgm:prSet presAssocID="{B5C31F04-6F20-44FB-B459-079F8CE888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9C2E-8171-41ED-BB4C-21BC976F9D74}" type="pres">
      <dgm:prSet presAssocID="{9EC9F0A2-9E3E-4ACA-A085-DD4B82D6DBA2}" presName="Name9" presStyleLbl="parChTrans1D2" presStyleIdx="1" presStyleCnt="5"/>
      <dgm:spPr/>
      <dgm:t>
        <a:bodyPr/>
        <a:lstStyle/>
        <a:p>
          <a:endParaRPr lang="en-US"/>
        </a:p>
      </dgm:t>
    </dgm:pt>
    <dgm:pt modelId="{470423F2-60F6-44AB-AA10-A71299E30199}" type="pres">
      <dgm:prSet presAssocID="{9EC9F0A2-9E3E-4ACA-A085-DD4B82D6DBA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2BD275A-F544-4D16-898D-4297323BC2BE}" type="pres">
      <dgm:prSet presAssocID="{20A83AF5-26AB-4069-98AF-5F040E94A34A}" presName="node" presStyleLbl="node1" presStyleIdx="1" presStyleCnt="5" custRadScaleRad="101988" custRadScaleInc="-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6CC1C-9616-4222-AA5F-7CE611937389}" type="pres">
      <dgm:prSet presAssocID="{90A60E4E-139C-4063-A561-3C0E3EC33222}" presName="Name9" presStyleLbl="parChTrans1D2" presStyleIdx="2" presStyleCnt="5"/>
      <dgm:spPr/>
      <dgm:t>
        <a:bodyPr/>
        <a:lstStyle/>
        <a:p>
          <a:endParaRPr lang="en-US"/>
        </a:p>
      </dgm:t>
    </dgm:pt>
    <dgm:pt modelId="{66F0917C-4F9B-448D-B124-015C71F0F5DA}" type="pres">
      <dgm:prSet presAssocID="{90A60E4E-139C-4063-A561-3C0E3EC3322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0C685D31-689B-4733-BAFD-3528ACA9BAE0}" type="pres">
      <dgm:prSet presAssocID="{FC0393FA-0664-4A52-A636-BECA08F4DDAA}" presName="node" presStyleLbl="node1" presStyleIdx="2" presStyleCnt="5" custRadScaleRad="100242" custRadScaleInc="-3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51EF3-97AC-416D-BB40-9FA43104B4B8}" type="pres">
      <dgm:prSet presAssocID="{C3389643-6BDA-49FD-8280-080698804C1D}" presName="Name9" presStyleLbl="parChTrans1D2" presStyleIdx="3" presStyleCnt="5"/>
      <dgm:spPr/>
      <dgm:t>
        <a:bodyPr/>
        <a:lstStyle/>
        <a:p>
          <a:endParaRPr lang="en-US"/>
        </a:p>
      </dgm:t>
    </dgm:pt>
    <dgm:pt modelId="{2AD34D4A-0DA1-44CA-9D4C-7D4323AA1F23}" type="pres">
      <dgm:prSet presAssocID="{C3389643-6BDA-49FD-8280-080698804C1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6AB4679-CF63-4FF8-9FF4-E2E985051C33}" type="pres">
      <dgm:prSet presAssocID="{16B85717-9A1C-43BA-B178-50B9AA210200}" presName="node" presStyleLbl="node1" presStyleIdx="3" presStyleCnt="5" custRadScaleRad="101062" custRadScaleInc="3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C87A3-D578-442A-B121-2C40BBE5D27C}" type="pres">
      <dgm:prSet presAssocID="{1648A93C-AF0F-4A19-82C6-D9DE331355E3}" presName="Name9" presStyleLbl="parChTrans1D2" presStyleIdx="4" presStyleCnt="5"/>
      <dgm:spPr/>
      <dgm:t>
        <a:bodyPr/>
        <a:lstStyle/>
        <a:p>
          <a:endParaRPr lang="en-US"/>
        </a:p>
      </dgm:t>
    </dgm:pt>
    <dgm:pt modelId="{ADD7FFE2-DD1F-4215-AD69-F812D6E51EB7}" type="pres">
      <dgm:prSet presAssocID="{1648A93C-AF0F-4A19-82C6-D9DE331355E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4C45C4F-71D3-428B-A8D3-36E8D988376E}" type="pres">
      <dgm:prSet presAssocID="{B9244B16-1F40-4F19-A938-8A1D20BF0E6F}" presName="node" presStyleLbl="node1" presStyleIdx="4" presStyleCnt="5" custRadScaleRad="99792" custRadScaleInc="-7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376D50-4811-402C-8A4A-F6BEEEC8A391}" type="presOf" srcId="{16B85717-9A1C-43BA-B178-50B9AA210200}" destId="{F6AB4679-CF63-4FF8-9FF4-E2E985051C33}" srcOrd="0" destOrd="0" presId="urn:microsoft.com/office/officeart/2005/8/layout/radial1"/>
    <dgm:cxn modelId="{53AF9C5E-0705-45BA-8C52-D6D80091BE39}" type="presOf" srcId="{01DABEA7-516C-46AA-8807-BFDDC81ADF9F}" destId="{D2BD275A-F544-4D16-898D-4297323BC2BE}" srcOrd="0" destOrd="2" presId="urn:microsoft.com/office/officeart/2005/8/layout/radial1"/>
    <dgm:cxn modelId="{EC8A643A-C58A-4B75-BBAF-4F190562F9E6}" srcId="{F25CC8AB-9467-45D2-8B50-2B596A066A11}" destId="{EE949EFA-6C98-4FA9-AD82-2CF9DF419450}" srcOrd="0" destOrd="0" parTransId="{0A43DA6B-6CC8-47D5-B193-95E2175C9F36}" sibTransId="{B5B678C3-AD21-436E-A3AD-B04001B4AE51}"/>
    <dgm:cxn modelId="{D0751682-A650-4D0A-BF54-E676E93E6C7E}" srcId="{EE949EFA-6C98-4FA9-AD82-2CF9DF419450}" destId="{20A83AF5-26AB-4069-98AF-5F040E94A34A}" srcOrd="1" destOrd="0" parTransId="{9EC9F0A2-9E3E-4ACA-A085-DD4B82D6DBA2}" sibTransId="{B34FC4F7-7AC3-4EBA-AE3E-E7730E7A92B5}"/>
    <dgm:cxn modelId="{0C2331DA-C962-409E-91EA-8F5A8BBAA6BA}" type="presOf" srcId="{20A83AF5-26AB-4069-98AF-5F040E94A34A}" destId="{D2BD275A-F544-4D16-898D-4297323BC2BE}" srcOrd="0" destOrd="0" presId="urn:microsoft.com/office/officeart/2005/8/layout/radial1"/>
    <dgm:cxn modelId="{DE0870B4-EB4B-4940-99E4-9455433589E9}" srcId="{B5C31F04-6F20-44FB-B459-079F8CE888E1}" destId="{01A63F52-7DA9-49CB-8D58-1ACA746072E4}" srcOrd="0" destOrd="0" parTransId="{E17B5F8A-7A00-41C4-9396-E7D8F8CB80AD}" sibTransId="{5CF31B00-D3A8-429F-93B3-A07238ACF951}"/>
    <dgm:cxn modelId="{B1B47004-83A9-4887-AD64-AA6B94A4B935}" type="presOf" srcId="{C3389643-6BDA-49FD-8280-080698804C1D}" destId="{03451EF3-97AC-416D-BB40-9FA43104B4B8}" srcOrd="0" destOrd="0" presId="urn:microsoft.com/office/officeart/2005/8/layout/radial1"/>
    <dgm:cxn modelId="{9DF9807F-D957-4509-8143-F30699FA486D}" type="presOf" srcId="{B9244B16-1F40-4F19-A938-8A1D20BF0E6F}" destId="{14C45C4F-71D3-428B-A8D3-36E8D988376E}" srcOrd="0" destOrd="0" presId="urn:microsoft.com/office/officeart/2005/8/layout/radial1"/>
    <dgm:cxn modelId="{DD35F399-81CA-498E-AC13-4EE3785C3BC7}" type="presOf" srcId="{90A60E4E-139C-4063-A561-3C0E3EC33222}" destId="{66F0917C-4F9B-448D-B124-015C71F0F5DA}" srcOrd="1" destOrd="0" presId="urn:microsoft.com/office/officeart/2005/8/layout/radial1"/>
    <dgm:cxn modelId="{CA6E7381-0B75-4C32-BCC5-DBB76B01CB3D}" type="presOf" srcId="{ACC1D422-A8B8-4E46-AE01-4774C9EEFBFC}" destId="{14C45C4F-71D3-428B-A8D3-36E8D988376E}" srcOrd="0" destOrd="2" presId="urn:microsoft.com/office/officeart/2005/8/layout/radial1"/>
    <dgm:cxn modelId="{A1EB38C4-C29B-474F-8973-100B0A760ECE}" type="presOf" srcId="{01A63F52-7DA9-49CB-8D58-1ACA746072E4}" destId="{832BAA17-0007-48C7-9952-89AAA65E0F8A}" srcOrd="0" destOrd="1" presId="urn:microsoft.com/office/officeart/2005/8/layout/radial1"/>
    <dgm:cxn modelId="{7EF76BD5-8306-4CEE-9EA9-DF517E4B9B89}" srcId="{B9244B16-1F40-4F19-A938-8A1D20BF0E6F}" destId="{ACC1D422-A8B8-4E46-AE01-4774C9EEFBFC}" srcOrd="1" destOrd="0" parTransId="{8A831D75-75B0-49DC-9A8D-D4F8B80EFB69}" sibTransId="{F9914D56-80FB-46FC-A016-75B1EDF579A9}"/>
    <dgm:cxn modelId="{41E8062F-AE83-43D9-93F6-1B30341B7AFA}" type="presOf" srcId="{F86AF300-3B14-41B9-B108-7DEF8A4CA11F}" destId="{0F434DAC-0837-4593-BEC9-AB9EECE6C194}" srcOrd="0" destOrd="0" presId="urn:microsoft.com/office/officeart/2005/8/layout/radial1"/>
    <dgm:cxn modelId="{8F9C2ED0-8832-4A86-A923-0B9FB386120D}" srcId="{EE949EFA-6C98-4FA9-AD82-2CF9DF419450}" destId="{FC0393FA-0664-4A52-A636-BECA08F4DDAA}" srcOrd="2" destOrd="0" parTransId="{90A60E4E-139C-4063-A561-3C0E3EC33222}" sibTransId="{0BD54210-E03C-44E6-A29F-4042BF1E7409}"/>
    <dgm:cxn modelId="{E5659767-78B5-421F-B842-F939688C6876}" type="presOf" srcId="{9EC9F0A2-9E3E-4ACA-A085-DD4B82D6DBA2}" destId="{DFA09C2E-8171-41ED-BB4C-21BC976F9D74}" srcOrd="0" destOrd="0" presId="urn:microsoft.com/office/officeart/2005/8/layout/radial1"/>
    <dgm:cxn modelId="{7D3203E6-4483-41C0-8748-10EC186D44DE}" srcId="{20A83AF5-26AB-4069-98AF-5F040E94A34A}" destId="{01DABEA7-516C-46AA-8807-BFDDC81ADF9F}" srcOrd="1" destOrd="0" parTransId="{BDC9E07F-F757-4F83-909A-646218F4DCE2}" sibTransId="{CA85BF16-088B-4E43-A767-B14858EC53DA}"/>
    <dgm:cxn modelId="{FF1A5F1B-4263-48DD-A3C6-12051809A40E}" type="presOf" srcId="{4E37F338-2BAB-445F-BA16-16AAAC3E6C01}" destId="{D2BD275A-F544-4D16-898D-4297323BC2BE}" srcOrd="0" destOrd="1" presId="urn:microsoft.com/office/officeart/2005/8/layout/radial1"/>
    <dgm:cxn modelId="{2B4755C3-994A-4A40-92BC-C2F6CA8C2C5F}" type="presOf" srcId="{EE949EFA-6C98-4FA9-AD82-2CF9DF419450}" destId="{33C3F455-0B79-43ED-A916-D70DC90DC7EE}" srcOrd="0" destOrd="0" presId="urn:microsoft.com/office/officeart/2005/8/layout/radial1"/>
    <dgm:cxn modelId="{657122B3-8DE1-441F-971B-C888BFB0C194}" srcId="{B9244B16-1F40-4F19-A938-8A1D20BF0E6F}" destId="{515B32EE-C2DA-46E6-8B35-3C924B63AAD0}" srcOrd="0" destOrd="0" parTransId="{4D88037A-874B-4284-908B-8D9865DE7CEF}" sibTransId="{8E1CFC94-87A9-4964-A2DE-A3907DA952AA}"/>
    <dgm:cxn modelId="{91F0B50E-2C87-483D-B197-1671C88D0C05}" srcId="{EE949EFA-6C98-4FA9-AD82-2CF9DF419450}" destId="{16B85717-9A1C-43BA-B178-50B9AA210200}" srcOrd="3" destOrd="0" parTransId="{C3389643-6BDA-49FD-8280-080698804C1D}" sibTransId="{5AEEED05-AFD4-47C1-8B8F-F4E97AF7414C}"/>
    <dgm:cxn modelId="{87669603-2787-4E12-B94D-DACBBA0DD458}" type="presOf" srcId="{B5C31F04-6F20-44FB-B459-079F8CE888E1}" destId="{832BAA17-0007-48C7-9952-89AAA65E0F8A}" srcOrd="0" destOrd="0" presId="urn:microsoft.com/office/officeart/2005/8/layout/radial1"/>
    <dgm:cxn modelId="{9B22FA96-0917-468B-B5D1-34B06E0D7528}" srcId="{FC0393FA-0664-4A52-A636-BECA08F4DDAA}" destId="{C5C4A6EC-686F-423F-8E59-D2EA0538F183}" srcOrd="0" destOrd="0" parTransId="{2BD463CF-1C2E-4D02-A770-6CA12DE5BC0B}" sibTransId="{836BC1AC-A702-46A6-80A6-D30BB59F7940}"/>
    <dgm:cxn modelId="{9B1079DA-6B13-40F0-809F-FCAEF46ACC0C}" type="presOf" srcId="{C3389643-6BDA-49FD-8280-080698804C1D}" destId="{2AD34D4A-0DA1-44CA-9D4C-7D4323AA1F23}" srcOrd="1" destOrd="0" presId="urn:microsoft.com/office/officeart/2005/8/layout/radial1"/>
    <dgm:cxn modelId="{1555F7A6-0015-4F6F-B4E3-9D3BB32E33DF}" type="presOf" srcId="{F86AF300-3B14-41B9-B108-7DEF8A4CA11F}" destId="{CAD79DD2-5968-45B1-899D-46D5C274530D}" srcOrd="1" destOrd="0" presId="urn:microsoft.com/office/officeart/2005/8/layout/radial1"/>
    <dgm:cxn modelId="{1E041133-3702-45D1-849E-99E521FDD70B}" type="presOf" srcId="{FC0393FA-0664-4A52-A636-BECA08F4DDAA}" destId="{0C685D31-689B-4733-BAFD-3528ACA9BAE0}" srcOrd="0" destOrd="0" presId="urn:microsoft.com/office/officeart/2005/8/layout/radial1"/>
    <dgm:cxn modelId="{3069C227-7A53-4B35-B7A8-2A20E4053F22}" type="presOf" srcId="{1648A93C-AF0F-4A19-82C6-D9DE331355E3}" destId="{ADD7FFE2-DD1F-4215-AD69-F812D6E51EB7}" srcOrd="1" destOrd="0" presId="urn:microsoft.com/office/officeart/2005/8/layout/radial1"/>
    <dgm:cxn modelId="{97C732BE-6302-44F8-B9EA-3C2F91C4DEFF}" srcId="{EE949EFA-6C98-4FA9-AD82-2CF9DF419450}" destId="{B5C31F04-6F20-44FB-B459-079F8CE888E1}" srcOrd="0" destOrd="0" parTransId="{F86AF300-3B14-41B9-B108-7DEF8A4CA11F}" sibTransId="{CF1A68C8-C595-49C0-A414-4D3F4EF7AE22}"/>
    <dgm:cxn modelId="{953115E5-3642-4D28-9762-849818EED32E}" type="presOf" srcId="{515B32EE-C2DA-46E6-8B35-3C924B63AAD0}" destId="{14C45C4F-71D3-428B-A8D3-36E8D988376E}" srcOrd="0" destOrd="1" presId="urn:microsoft.com/office/officeart/2005/8/layout/radial1"/>
    <dgm:cxn modelId="{AA8B32C2-38D3-4938-8748-509D561BB93B}" type="presOf" srcId="{1648A93C-AF0F-4A19-82C6-D9DE331355E3}" destId="{488C87A3-D578-442A-B121-2C40BBE5D27C}" srcOrd="0" destOrd="0" presId="urn:microsoft.com/office/officeart/2005/8/layout/radial1"/>
    <dgm:cxn modelId="{566FC071-B2A6-4340-B8AC-E0EBE02B1FCB}" type="presOf" srcId="{F25CC8AB-9467-45D2-8B50-2B596A066A11}" destId="{BFCCD9DC-4CA3-4D65-B94B-7D51D9CFBA34}" srcOrd="0" destOrd="0" presId="urn:microsoft.com/office/officeart/2005/8/layout/radial1"/>
    <dgm:cxn modelId="{1B241908-57A3-4903-A08F-7E35CDE2E87C}" srcId="{EE949EFA-6C98-4FA9-AD82-2CF9DF419450}" destId="{B9244B16-1F40-4F19-A938-8A1D20BF0E6F}" srcOrd="4" destOrd="0" parTransId="{1648A93C-AF0F-4A19-82C6-D9DE331355E3}" sibTransId="{DCCC5EC5-1372-4F00-98B1-A3C582175292}"/>
    <dgm:cxn modelId="{9679AA10-55D7-4348-8540-F72C90CF9E34}" type="presOf" srcId="{C5C4A6EC-686F-423F-8E59-D2EA0538F183}" destId="{0C685D31-689B-4733-BAFD-3528ACA9BAE0}" srcOrd="0" destOrd="1" presId="urn:microsoft.com/office/officeart/2005/8/layout/radial1"/>
    <dgm:cxn modelId="{AEF77E46-887E-425C-A23F-2AA59FA472D6}" type="presOf" srcId="{90A60E4E-139C-4063-A561-3C0E3EC33222}" destId="{B8C6CC1C-9616-4222-AA5F-7CE611937389}" srcOrd="0" destOrd="0" presId="urn:microsoft.com/office/officeart/2005/8/layout/radial1"/>
    <dgm:cxn modelId="{7B62C1A9-AFBE-457B-B21B-EF9EC22424F7}" type="presOf" srcId="{85E0DB70-9B35-4FA4-96CC-D04CD1AFCF6E}" destId="{F6AB4679-CF63-4FF8-9FF4-E2E985051C33}" srcOrd="0" destOrd="1" presId="urn:microsoft.com/office/officeart/2005/8/layout/radial1"/>
    <dgm:cxn modelId="{6D3D4FAD-DAAA-4900-8C84-FAE48665F4D0}" srcId="{20A83AF5-26AB-4069-98AF-5F040E94A34A}" destId="{4E37F338-2BAB-445F-BA16-16AAAC3E6C01}" srcOrd="0" destOrd="0" parTransId="{900C113F-7A4C-4D76-A04A-38197D58C815}" sibTransId="{327515CC-4DAE-4FCB-927C-B3C69CD85478}"/>
    <dgm:cxn modelId="{C6FF3AA1-EF5D-4E90-9BB7-65884C1DC008}" type="presOf" srcId="{9EC9F0A2-9E3E-4ACA-A085-DD4B82D6DBA2}" destId="{470423F2-60F6-44AB-AA10-A71299E30199}" srcOrd="1" destOrd="0" presId="urn:microsoft.com/office/officeart/2005/8/layout/radial1"/>
    <dgm:cxn modelId="{603DB17D-2503-4E6D-9FB2-7CBA35C990FB}" srcId="{16B85717-9A1C-43BA-B178-50B9AA210200}" destId="{85E0DB70-9B35-4FA4-96CC-D04CD1AFCF6E}" srcOrd="0" destOrd="0" parTransId="{A063F8B6-D24C-432B-9702-E2C8F00F0B10}" sibTransId="{5B91C660-9128-476D-AE67-1691FD36766A}"/>
    <dgm:cxn modelId="{0AB6FF57-21B8-4892-8EFE-6C4266E4A6D7}" type="presParOf" srcId="{BFCCD9DC-4CA3-4D65-B94B-7D51D9CFBA34}" destId="{33C3F455-0B79-43ED-A916-D70DC90DC7EE}" srcOrd="0" destOrd="0" presId="urn:microsoft.com/office/officeart/2005/8/layout/radial1"/>
    <dgm:cxn modelId="{06346F18-A2B3-4FA8-ADFC-3F881C94FBA0}" type="presParOf" srcId="{BFCCD9DC-4CA3-4D65-B94B-7D51D9CFBA34}" destId="{0F434DAC-0837-4593-BEC9-AB9EECE6C194}" srcOrd="1" destOrd="0" presId="urn:microsoft.com/office/officeart/2005/8/layout/radial1"/>
    <dgm:cxn modelId="{251EBA89-E417-4417-8B57-998209E4690D}" type="presParOf" srcId="{0F434DAC-0837-4593-BEC9-AB9EECE6C194}" destId="{CAD79DD2-5968-45B1-899D-46D5C274530D}" srcOrd="0" destOrd="0" presId="urn:microsoft.com/office/officeart/2005/8/layout/radial1"/>
    <dgm:cxn modelId="{D4120CF1-00FB-40CE-AB31-1AAA076EF690}" type="presParOf" srcId="{BFCCD9DC-4CA3-4D65-B94B-7D51D9CFBA34}" destId="{832BAA17-0007-48C7-9952-89AAA65E0F8A}" srcOrd="2" destOrd="0" presId="urn:microsoft.com/office/officeart/2005/8/layout/radial1"/>
    <dgm:cxn modelId="{ECB9F8C7-4B4C-4F94-B35E-103D047375C6}" type="presParOf" srcId="{BFCCD9DC-4CA3-4D65-B94B-7D51D9CFBA34}" destId="{DFA09C2E-8171-41ED-BB4C-21BC976F9D74}" srcOrd="3" destOrd="0" presId="urn:microsoft.com/office/officeart/2005/8/layout/radial1"/>
    <dgm:cxn modelId="{C036F05E-72C6-4C90-8073-63F6DA454E8C}" type="presParOf" srcId="{DFA09C2E-8171-41ED-BB4C-21BC976F9D74}" destId="{470423F2-60F6-44AB-AA10-A71299E30199}" srcOrd="0" destOrd="0" presId="urn:microsoft.com/office/officeart/2005/8/layout/radial1"/>
    <dgm:cxn modelId="{47660C2E-6A60-4FC8-8369-02D166B0EFC2}" type="presParOf" srcId="{BFCCD9DC-4CA3-4D65-B94B-7D51D9CFBA34}" destId="{D2BD275A-F544-4D16-898D-4297323BC2BE}" srcOrd="4" destOrd="0" presId="urn:microsoft.com/office/officeart/2005/8/layout/radial1"/>
    <dgm:cxn modelId="{6CF5BE9E-0D77-4455-BFD8-B1AD1AF74F21}" type="presParOf" srcId="{BFCCD9DC-4CA3-4D65-B94B-7D51D9CFBA34}" destId="{B8C6CC1C-9616-4222-AA5F-7CE611937389}" srcOrd="5" destOrd="0" presId="urn:microsoft.com/office/officeart/2005/8/layout/radial1"/>
    <dgm:cxn modelId="{C4F2F6F0-619E-4E80-8D72-75C97235E5A4}" type="presParOf" srcId="{B8C6CC1C-9616-4222-AA5F-7CE611937389}" destId="{66F0917C-4F9B-448D-B124-015C71F0F5DA}" srcOrd="0" destOrd="0" presId="urn:microsoft.com/office/officeart/2005/8/layout/radial1"/>
    <dgm:cxn modelId="{8BAF16A0-3774-4C83-A77B-3E9A17D78880}" type="presParOf" srcId="{BFCCD9DC-4CA3-4D65-B94B-7D51D9CFBA34}" destId="{0C685D31-689B-4733-BAFD-3528ACA9BAE0}" srcOrd="6" destOrd="0" presId="urn:microsoft.com/office/officeart/2005/8/layout/radial1"/>
    <dgm:cxn modelId="{7C3D45E2-B805-4ED4-82E3-06EAE9407DBF}" type="presParOf" srcId="{BFCCD9DC-4CA3-4D65-B94B-7D51D9CFBA34}" destId="{03451EF3-97AC-416D-BB40-9FA43104B4B8}" srcOrd="7" destOrd="0" presId="urn:microsoft.com/office/officeart/2005/8/layout/radial1"/>
    <dgm:cxn modelId="{B558F7AB-E0FF-4F49-95FA-ED50590F996A}" type="presParOf" srcId="{03451EF3-97AC-416D-BB40-9FA43104B4B8}" destId="{2AD34D4A-0DA1-44CA-9D4C-7D4323AA1F23}" srcOrd="0" destOrd="0" presId="urn:microsoft.com/office/officeart/2005/8/layout/radial1"/>
    <dgm:cxn modelId="{8FFDA416-ED69-40F6-BB31-61D3A37B5131}" type="presParOf" srcId="{BFCCD9DC-4CA3-4D65-B94B-7D51D9CFBA34}" destId="{F6AB4679-CF63-4FF8-9FF4-E2E985051C33}" srcOrd="8" destOrd="0" presId="urn:microsoft.com/office/officeart/2005/8/layout/radial1"/>
    <dgm:cxn modelId="{8E99FA77-CAA2-4AFC-B2A5-C0D05424258D}" type="presParOf" srcId="{BFCCD9DC-4CA3-4D65-B94B-7D51D9CFBA34}" destId="{488C87A3-D578-442A-B121-2C40BBE5D27C}" srcOrd="9" destOrd="0" presId="urn:microsoft.com/office/officeart/2005/8/layout/radial1"/>
    <dgm:cxn modelId="{6020CEDC-01AB-4104-99AF-4C664FF4BC30}" type="presParOf" srcId="{488C87A3-D578-442A-B121-2C40BBE5D27C}" destId="{ADD7FFE2-DD1F-4215-AD69-F812D6E51EB7}" srcOrd="0" destOrd="0" presId="urn:microsoft.com/office/officeart/2005/8/layout/radial1"/>
    <dgm:cxn modelId="{27E5E85C-DC64-4E69-8C8C-BAD403B94C26}" type="presParOf" srcId="{BFCCD9DC-4CA3-4D65-B94B-7D51D9CFBA34}" destId="{14C45C4F-71D3-428B-A8D3-36E8D988376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8D000-825C-4225-AE71-7DEBA2CCE20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BE39729-8A51-4F3C-B927-CD9FFC0EC643}">
      <dgm:prSet phldrT="[Text]"/>
      <dgm:spPr/>
      <dgm:t>
        <a:bodyPr/>
        <a:lstStyle/>
        <a:p>
          <a:r>
            <a:rPr lang="en-US" dirty="0" smtClean="0"/>
            <a:t>System Impact Study</a:t>
          </a:r>
          <a:endParaRPr lang="en-US" dirty="0"/>
        </a:p>
      </dgm:t>
    </dgm:pt>
    <dgm:pt modelId="{89869CF2-B340-4203-9891-350E689BB63C}" type="parTrans" cxnId="{B9FF1FF6-8E82-4565-B7CB-25496A989FA8}">
      <dgm:prSet/>
      <dgm:spPr/>
      <dgm:t>
        <a:bodyPr/>
        <a:lstStyle/>
        <a:p>
          <a:endParaRPr lang="en-US"/>
        </a:p>
      </dgm:t>
    </dgm:pt>
    <dgm:pt modelId="{8215477B-CDC1-4EB5-8BD5-8A5AA1266A9E}" type="sibTrans" cxnId="{B9FF1FF6-8E82-4565-B7CB-25496A989FA8}">
      <dgm:prSet/>
      <dgm:spPr/>
      <dgm:t>
        <a:bodyPr/>
        <a:lstStyle/>
        <a:p>
          <a:endParaRPr lang="en-US"/>
        </a:p>
      </dgm:t>
    </dgm:pt>
    <dgm:pt modelId="{8678BB55-7317-4A02-AD12-39707A8F8A3A}">
      <dgm:prSet phldrT="[Text]"/>
      <dgm:spPr/>
      <dgm:t>
        <a:bodyPr/>
        <a:lstStyle/>
        <a:p>
          <a:r>
            <a:rPr lang="en-US" dirty="0" smtClean="0"/>
            <a:t>Facility Study</a:t>
          </a:r>
          <a:endParaRPr lang="en-US" dirty="0"/>
        </a:p>
      </dgm:t>
    </dgm:pt>
    <dgm:pt modelId="{231EAEA8-3D93-4C6E-822E-CEA6CF286329}" type="parTrans" cxnId="{DCDEC699-DA0E-4339-8AE9-D5C39268EBC6}">
      <dgm:prSet/>
      <dgm:spPr/>
      <dgm:t>
        <a:bodyPr/>
        <a:lstStyle/>
        <a:p>
          <a:endParaRPr lang="en-US"/>
        </a:p>
      </dgm:t>
    </dgm:pt>
    <dgm:pt modelId="{4381D204-0793-4F5A-BDA7-20DDBFFBE3AD}" type="sibTrans" cxnId="{DCDEC699-DA0E-4339-8AE9-D5C39268EBC6}">
      <dgm:prSet/>
      <dgm:spPr/>
      <dgm:t>
        <a:bodyPr/>
        <a:lstStyle/>
        <a:p>
          <a:endParaRPr lang="en-US"/>
        </a:p>
      </dgm:t>
    </dgm:pt>
    <dgm:pt modelId="{5F5836F1-B8FC-46F3-A350-4897FA276F04}">
      <dgm:prSet phldrT="[Text]"/>
      <dgm:spPr/>
      <dgm:t>
        <a:bodyPr/>
        <a:lstStyle/>
        <a:p>
          <a:r>
            <a:rPr lang="en-US" dirty="0" smtClean="0"/>
            <a:t>Install System Upgrades</a:t>
          </a:r>
          <a:endParaRPr lang="en-US" dirty="0"/>
        </a:p>
      </dgm:t>
    </dgm:pt>
    <dgm:pt modelId="{7CC7BCE7-8845-4F94-AEA0-57F8F901AFCD}" type="parTrans" cxnId="{B55BB7C9-BD0A-44BF-887B-DE3506A53AB8}">
      <dgm:prSet/>
      <dgm:spPr/>
      <dgm:t>
        <a:bodyPr/>
        <a:lstStyle/>
        <a:p>
          <a:endParaRPr lang="en-US"/>
        </a:p>
      </dgm:t>
    </dgm:pt>
    <dgm:pt modelId="{3832B665-CD26-44BA-8946-A08B2B24623F}" type="sibTrans" cxnId="{B55BB7C9-BD0A-44BF-887B-DE3506A53AB8}">
      <dgm:prSet/>
      <dgm:spPr/>
      <dgm:t>
        <a:bodyPr/>
        <a:lstStyle/>
        <a:p>
          <a:endParaRPr lang="en-US"/>
        </a:p>
      </dgm:t>
    </dgm:pt>
    <dgm:pt modelId="{8D4033F4-F604-4431-8D2F-0047CA740C69}">
      <dgm:prSet phldrT="[Text]"/>
      <dgm:spPr/>
      <dgm:t>
        <a:bodyPr/>
        <a:lstStyle/>
        <a:p>
          <a:r>
            <a:rPr lang="en-US" dirty="0" smtClean="0"/>
            <a:t>Power </a:t>
          </a:r>
          <a:r>
            <a:rPr lang="en-US" dirty="0" err="1" smtClean="0"/>
            <a:t>Backfeed</a:t>
          </a:r>
          <a:endParaRPr lang="en-US" dirty="0"/>
        </a:p>
      </dgm:t>
    </dgm:pt>
    <dgm:pt modelId="{6D565D76-0754-4206-B88A-F78CE4D4C3B8}" type="parTrans" cxnId="{A0911579-4253-4130-A0F3-C70E8993A1F5}">
      <dgm:prSet/>
      <dgm:spPr/>
      <dgm:t>
        <a:bodyPr/>
        <a:lstStyle/>
        <a:p>
          <a:endParaRPr lang="en-US"/>
        </a:p>
      </dgm:t>
    </dgm:pt>
    <dgm:pt modelId="{A1401134-A943-4AEB-8601-AD9B1122CAE2}" type="sibTrans" cxnId="{A0911579-4253-4130-A0F3-C70E8993A1F5}">
      <dgm:prSet/>
      <dgm:spPr/>
      <dgm:t>
        <a:bodyPr/>
        <a:lstStyle/>
        <a:p>
          <a:endParaRPr lang="en-US"/>
        </a:p>
      </dgm:t>
    </dgm:pt>
    <dgm:pt modelId="{C48269F2-64C9-4A89-83F0-5784BBDE81BE}" type="pres">
      <dgm:prSet presAssocID="{5298D000-825C-4225-AE71-7DEBA2CCE20B}" presName="Name0" presStyleCnt="0">
        <dgm:presLayoutVars>
          <dgm:dir/>
          <dgm:animLvl val="lvl"/>
          <dgm:resizeHandles val="exact"/>
        </dgm:presLayoutVars>
      </dgm:prSet>
      <dgm:spPr/>
    </dgm:pt>
    <dgm:pt modelId="{3ED60B02-1168-463A-B36E-31DD5169915C}" type="pres">
      <dgm:prSet presAssocID="{6BE39729-8A51-4F3C-B927-CD9FFC0EC64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2C520-2782-4733-829A-2D99BDE56381}" type="pres">
      <dgm:prSet presAssocID="{8215477B-CDC1-4EB5-8BD5-8A5AA1266A9E}" presName="parTxOnlySpace" presStyleCnt="0"/>
      <dgm:spPr/>
    </dgm:pt>
    <dgm:pt modelId="{6EEE478F-2B5C-4213-A80B-6C6C9790F446}" type="pres">
      <dgm:prSet presAssocID="{8678BB55-7317-4A02-AD12-39707A8F8A3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255AE-1DFE-4ADC-9599-B89E9F013203}" type="pres">
      <dgm:prSet presAssocID="{4381D204-0793-4F5A-BDA7-20DDBFFBE3AD}" presName="parTxOnlySpace" presStyleCnt="0"/>
      <dgm:spPr/>
    </dgm:pt>
    <dgm:pt modelId="{A2F28140-69B9-4BDA-83F1-2059EEEE4E53}" type="pres">
      <dgm:prSet presAssocID="{5F5836F1-B8FC-46F3-A350-4897FA276F0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497B9-74A3-4125-851E-7F9384F89CDA}" type="pres">
      <dgm:prSet presAssocID="{3832B665-CD26-44BA-8946-A08B2B24623F}" presName="parTxOnlySpace" presStyleCnt="0"/>
      <dgm:spPr/>
    </dgm:pt>
    <dgm:pt modelId="{62D97106-3EC9-467D-B4CA-7C49CD8A98DC}" type="pres">
      <dgm:prSet presAssocID="{8D4033F4-F604-4431-8D2F-0047CA740C6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52B04-6600-4697-9633-52492B982DBE}" type="presOf" srcId="{6BE39729-8A51-4F3C-B927-CD9FFC0EC643}" destId="{3ED60B02-1168-463A-B36E-31DD5169915C}" srcOrd="0" destOrd="0" presId="urn:microsoft.com/office/officeart/2005/8/layout/chevron1"/>
    <dgm:cxn modelId="{DCDEC699-DA0E-4339-8AE9-D5C39268EBC6}" srcId="{5298D000-825C-4225-AE71-7DEBA2CCE20B}" destId="{8678BB55-7317-4A02-AD12-39707A8F8A3A}" srcOrd="1" destOrd="0" parTransId="{231EAEA8-3D93-4C6E-822E-CEA6CF286329}" sibTransId="{4381D204-0793-4F5A-BDA7-20DDBFFBE3AD}"/>
    <dgm:cxn modelId="{6C2FF5B4-EDDB-49F3-8A43-180CB805CF22}" type="presOf" srcId="{8678BB55-7317-4A02-AD12-39707A8F8A3A}" destId="{6EEE478F-2B5C-4213-A80B-6C6C9790F446}" srcOrd="0" destOrd="0" presId="urn:microsoft.com/office/officeart/2005/8/layout/chevron1"/>
    <dgm:cxn modelId="{DE58DA9F-E6FE-4E2C-8ED4-E7977186F1DB}" type="presOf" srcId="{5F5836F1-B8FC-46F3-A350-4897FA276F04}" destId="{A2F28140-69B9-4BDA-83F1-2059EEEE4E53}" srcOrd="0" destOrd="0" presId="urn:microsoft.com/office/officeart/2005/8/layout/chevron1"/>
    <dgm:cxn modelId="{A0911579-4253-4130-A0F3-C70E8993A1F5}" srcId="{5298D000-825C-4225-AE71-7DEBA2CCE20B}" destId="{8D4033F4-F604-4431-8D2F-0047CA740C69}" srcOrd="3" destOrd="0" parTransId="{6D565D76-0754-4206-B88A-F78CE4D4C3B8}" sibTransId="{A1401134-A943-4AEB-8601-AD9B1122CAE2}"/>
    <dgm:cxn modelId="{B9FF1FF6-8E82-4565-B7CB-25496A989FA8}" srcId="{5298D000-825C-4225-AE71-7DEBA2CCE20B}" destId="{6BE39729-8A51-4F3C-B927-CD9FFC0EC643}" srcOrd="0" destOrd="0" parTransId="{89869CF2-B340-4203-9891-350E689BB63C}" sibTransId="{8215477B-CDC1-4EB5-8BD5-8A5AA1266A9E}"/>
    <dgm:cxn modelId="{4008A3EB-A711-42FA-AC4F-9DF360E66324}" type="presOf" srcId="{8D4033F4-F604-4431-8D2F-0047CA740C69}" destId="{62D97106-3EC9-467D-B4CA-7C49CD8A98DC}" srcOrd="0" destOrd="0" presId="urn:microsoft.com/office/officeart/2005/8/layout/chevron1"/>
    <dgm:cxn modelId="{B55BB7C9-BD0A-44BF-887B-DE3506A53AB8}" srcId="{5298D000-825C-4225-AE71-7DEBA2CCE20B}" destId="{5F5836F1-B8FC-46F3-A350-4897FA276F04}" srcOrd="2" destOrd="0" parTransId="{7CC7BCE7-8845-4F94-AEA0-57F8F901AFCD}" sibTransId="{3832B665-CD26-44BA-8946-A08B2B24623F}"/>
    <dgm:cxn modelId="{C0800C90-7599-43E5-B147-62C0ED086D3A}" type="presOf" srcId="{5298D000-825C-4225-AE71-7DEBA2CCE20B}" destId="{C48269F2-64C9-4A89-83F0-5784BBDE81BE}" srcOrd="0" destOrd="0" presId="urn:microsoft.com/office/officeart/2005/8/layout/chevron1"/>
    <dgm:cxn modelId="{AADE3D7A-DB5C-497C-A6C3-9344035F059E}" type="presParOf" srcId="{C48269F2-64C9-4A89-83F0-5784BBDE81BE}" destId="{3ED60B02-1168-463A-B36E-31DD5169915C}" srcOrd="0" destOrd="0" presId="urn:microsoft.com/office/officeart/2005/8/layout/chevron1"/>
    <dgm:cxn modelId="{951E0B38-655A-4CDD-B0F1-808516C13282}" type="presParOf" srcId="{C48269F2-64C9-4A89-83F0-5784BBDE81BE}" destId="{1D12C520-2782-4733-829A-2D99BDE56381}" srcOrd="1" destOrd="0" presId="urn:microsoft.com/office/officeart/2005/8/layout/chevron1"/>
    <dgm:cxn modelId="{02B0A5BC-9C07-44A3-ABFE-904313A949D8}" type="presParOf" srcId="{C48269F2-64C9-4A89-83F0-5784BBDE81BE}" destId="{6EEE478F-2B5C-4213-A80B-6C6C9790F446}" srcOrd="2" destOrd="0" presId="urn:microsoft.com/office/officeart/2005/8/layout/chevron1"/>
    <dgm:cxn modelId="{DE44B7CC-A2B9-45A1-B463-1B0547FD3519}" type="presParOf" srcId="{C48269F2-64C9-4A89-83F0-5784BBDE81BE}" destId="{F2C255AE-1DFE-4ADC-9599-B89E9F013203}" srcOrd="3" destOrd="0" presId="urn:microsoft.com/office/officeart/2005/8/layout/chevron1"/>
    <dgm:cxn modelId="{4D754A2A-4FC6-4040-A9BC-F1250277A791}" type="presParOf" srcId="{C48269F2-64C9-4A89-83F0-5784BBDE81BE}" destId="{A2F28140-69B9-4BDA-83F1-2059EEEE4E53}" srcOrd="4" destOrd="0" presId="urn:microsoft.com/office/officeart/2005/8/layout/chevron1"/>
    <dgm:cxn modelId="{7672FC22-D2E0-424B-9927-B408A049814F}" type="presParOf" srcId="{C48269F2-64C9-4A89-83F0-5784BBDE81BE}" destId="{A52497B9-74A3-4125-851E-7F9384F89CDA}" srcOrd="5" destOrd="0" presId="urn:microsoft.com/office/officeart/2005/8/layout/chevron1"/>
    <dgm:cxn modelId="{F0E89BB3-3566-4AB6-8888-DC6308627233}" type="presParOf" srcId="{C48269F2-64C9-4A89-83F0-5784BBDE81BE}" destId="{62D97106-3EC9-467D-B4CA-7C49CD8A98D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AB11E-9AAB-4C8A-9BF7-6E8D7F209350}">
      <dsp:nvSpPr>
        <dsp:cNvPr id="0" name=""/>
        <dsp:cNvSpPr/>
      </dsp:nvSpPr>
      <dsp:spPr>
        <a:xfrm>
          <a:off x="7852557" y="3016165"/>
          <a:ext cx="568066" cy="27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34"/>
              </a:lnTo>
              <a:lnTo>
                <a:pt x="568066" y="184234"/>
              </a:lnTo>
              <a:lnTo>
                <a:pt x="568066" y="27034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2A8BF-DE51-44C8-9780-7BFDADAF6FE2}">
      <dsp:nvSpPr>
        <dsp:cNvPr id="0" name=""/>
        <dsp:cNvSpPr/>
      </dsp:nvSpPr>
      <dsp:spPr>
        <a:xfrm>
          <a:off x="7284491" y="3876786"/>
          <a:ext cx="568066" cy="27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34"/>
              </a:lnTo>
              <a:lnTo>
                <a:pt x="568066" y="184234"/>
              </a:lnTo>
              <a:lnTo>
                <a:pt x="568066" y="27034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DEAD0-6D0E-44EE-81A9-0CECDC43C824}">
      <dsp:nvSpPr>
        <dsp:cNvPr id="0" name=""/>
        <dsp:cNvSpPr/>
      </dsp:nvSpPr>
      <dsp:spPr>
        <a:xfrm>
          <a:off x="6716424" y="3876786"/>
          <a:ext cx="568066" cy="270348"/>
        </a:xfrm>
        <a:custGeom>
          <a:avLst/>
          <a:gdLst/>
          <a:ahLst/>
          <a:cxnLst/>
          <a:rect l="0" t="0" r="0" b="0"/>
          <a:pathLst>
            <a:path>
              <a:moveTo>
                <a:pt x="568066" y="0"/>
              </a:moveTo>
              <a:lnTo>
                <a:pt x="568066" y="184234"/>
              </a:lnTo>
              <a:lnTo>
                <a:pt x="0" y="184234"/>
              </a:lnTo>
              <a:lnTo>
                <a:pt x="0" y="27034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1EFDD-D01E-45DC-8582-F295BE09FD6A}">
      <dsp:nvSpPr>
        <dsp:cNvPr id="0" name=""/>
        <dsp:cNvSpPr/>
      </dsp:nvSpPr>
      <dsp:spPr>
        <a:xfrm>
          <a:off x="7284491" y="3016165"/>
          <a:ext cx="568066" cy="270348"/>
        </a:xfrm>
        <a:custGeom>
          <a:avLst/>
          <a:gdLst/>
          <a:ahLst/>
          <a:cxnLst/>
          <a:rect l="0" t="0" r="0" b="0"/>
          <a:pathLst>
            <a:path>
              <a:moveTo>
                <a:pt x="568066" y="0"/>
              </a:moveTo>
              <a:lnTo>
                <a:pt x="568066" y="184234"/>
              </a:lnTo>
              <a:lnTo>
                <a:pt x="0" y="184234"/>
              </a:lnTo>
              <a:lnTo>
                <a:pt x="0" y="27034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877E7-CD05-4AE4-94DF-C3C819F03B8F}">
      <dsp:nvSpPr>
        <dsp:cNvPr id="0" name=""/>
        <dsp:cNvSpPr/>
      </dsp:nvSpPr>
      <dsp:spPr>
        <a:xfrm>
          <a:off x="4728190" y="2155544"/>
          <a:ext cx="3124366" cy="27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34"/>
              </a:lnTo>
              <a:lnTo>
                <a:pt x="3124366" y="184234"/>
              </a:lnTo>
              <a:lnTo>
                <a:pt x="3124366" y="27034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BC533-5737-4140-89B4-B1049E3E45F0}">
      <dsp:nvSpPr>
        <dsp:cNvPr id="0" name=""/>
        <dsp:cNvSpPr/>
      </dsp:nvSpPr>
      <dsp:spPr>
        <a:xfrm>
          <a:off x="5012224" y="3016165"/>
          <a:ext cx="1064268" cy="314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9"/>
              </a:lnTo>
              <a:lnTo>
                <a:pt x="1064268" y="228599"/>
              </a:lnTo>
              <a:lnTo>
                <a:pt x="1064268" y="314713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513E6-3ABF-48EF-9D42-13D607B656DB}">
      <dsp:nvSpPr>
        <dsp:cNvPr id="0" name=""/>
        <dsp:cNvSpPr/>
      </dsp:nvSpPr>
      <dsp:spPr>
        <a:xfrm>
          <a:off x="4966504" y="3016165"/>
          <a:ext cx="91440" cy="270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34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B77D0-F664-45D1-B36E-70A86F5FF404}">
      <dsp:nvSpPr>
        <dsp:cNvPr id="0" name=""/>
        <dsp:cNvSpPr/>
      </dsp:nvSpPr>
      <dsp:spPr>
        <a:xfrm>
          <a:off x="3876090" y="3016165"/>
          <a:ext cx="1136133" cy="270348"/>
        </a:xfrm>
        <a:custGeom>
          <a:avLst/>
          <a:gdLst/>
          <a:ahLst/>
          <a:cxnLst/>
          <a:rect l="0" t="0" r="0" b="0"/>
          <a:pathLst>
            <a:path>
              <a:moveTo>
                <a:pt x="1136133" y="0"/>
              </a:moveTo>
              <a:lnTo>
                <a:pt x="1136133" y="184234"/>
              </a:lnTo>
              <a:lnTo>
                <a:pt x="0" y="184234"/>
              </a:lnTo>
              <a:lnTo>
                <a:pt x="0" y="27034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BFDF9-E95F-4423-BA3B-92C806A4CA44}">
      <dsp:nvSpPr>
        <dsp:cNvPr id="0" name=""/>
        <dsp:cNvSpPr/>
      </dsp:nvSpPr>
      <dsp:spPr>
        <a:xfrm>
          <a:off x="4728190" y="2155544"/>
          <a:ext cx="284033" cy="270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34"/>
              </a:lnTo>
              <a:lnTo>
                <a:pt x="284033" y="184234"/>
              </a:lnTo>
              <a:lnTo>
                <a:pt x="284033" y="27034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BFFDB-5E51-4C86-8B45-53BE5D289D2D}">
      <dsp:nvSpPr>
        <dsp:cNvPr id="0" name=""/>
        <dsp:cNvSpPr/>
      </dsp:nvSpPr>
      <dsp:spPr>
        <a:xfrm>
          <a:off x="1534978" y="2963359"/>
          <a:ext cx="91440" cy="291320"/>
        </a:xfrm>
        <a:custGeom>
          <a:avLst/>
          <a:gdLst/>
          <a:ahLst/>
          <a:cxnLst/>
          <a:rect l="0" t="0" r="0" b="0"/>
          <a:pathLst>
            <a:path>
              <a:moveTo>
                <a:pt x="68845" y="0"/>
              </a:moveTo>
              <a:lnTo>
                <a:pt x="68845" y="205206"/>
              </a:lnTo>
              <a:lnTo>
                <a:pt x="45720" y="205206"/>
              </a:lnTo>
              <a:lnTo>
                <a:pt x="45720" y="2913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F2062-8B0B-460B-8C54-0756D0530C3C}">
      <dsp:nvSpPr>
        <dsp:cNvPr id="0" name=""/>
        <dsp:cNvSpPr/>
      </dsp:nvSpPr>
      <dsp:spPr>
        <a:xfrm>
          <a:off x="1603823" y="2963359"/>
          <a:ext cx="1119873" cy="29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06"/>
              </a:lnTo>
              <a:lnTo>
                <a:pt x="1119873" y="205206"/>
              </a:lnTo>
              <a:lnTo>
                <a:pt x="1119873" y="2913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7D945-A408-45B9-9268-717878E67250}">
      <dsp:nvSpPr>
        <dsp:cNvPr id="0" name=""/>
        <dsp:cNvSpPr/>
      </dsp:nvSpPr>
      <dsp:spPr>
        <a:xfrm>
          <a:off x="513899" y="2963359"/>
          <a:ext cx="1089924" cy="291320"/>
        </a:xfrm>
        <a:custGeom>
          <a:avLst/>
          <a:gdLst/>
          <a:ahLst/>
          <a:cxnLst/>
          <a:rect l="0" t="0" r="0" b="0"/>
          <a:pathLst>
            <a:path>
              <a:moveTo>
                <a:pt x="1089924" y="0"/>
              </a:moveTo>
              <a:lnTo>
                <a:pt x="1089924" y="205206"/>
              </a:lnTo>
              <a:lnTo>
                <a:pt x="0" y="205206"/>
              </a:lnTo>
              <a:lnTo>
                <a:pt x="0" y="291320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3561B-BABD-4453-AB47-3D411F9CD3B4}">
      <dsp:nvSpPr>
        <dsp:cNvPr id="0" name=""/>
        <dsp:cNvSpPr/>
      </dsp:nvSpPr>
      <dsp:spPr>
        <a:xfrm>
          <a:off x="1603823" y="2155544"/>
          <a:ext cx="3124366" cy="217542"/>
        </a:xfrm>
        <a:custGeom>
          <a:avLst/>
          <a:gdLst/>
          <a:ahLst/>
          <a:cxnLst/>
          <a:rect l="0" t="0" r="0" b="0"/>
          <a:pathLst>
            <a:path>
              <a:moveTo>
                <a:pt x="3124366" y="0"/>
              </a:moveTo>
              <a:lnTo>
                <a:pt x="3124366" y="131428"/>
              </a:lnTo>
              <a:lnTo>
                <a:pt x="0" y="131428"/>
              </a:lnTo>
              <a:lnTo>
                <a:pt x="0" y="21754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E5A09-02C2-481C-A25D-A42953B938C7}">
      <dsp:nvSpPr>
        <dsp:cNvPr id="0" name=""/>
        <dsp:cNvSpPr/>
      </dsp:nvSpPr>
      <dsp:spPr>
        <a:xfrm>
          <a:off x="4263409" y="1565271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DF1C9-E7BA-4573-BCDF-8F7806E12CAB}">
      <dsp:nvSpPr>
        <dsp:cNvPr id="0" name=""/>
        <dsp:cNvSpPr/>
      </dsp:nvSpPr>
      <dsp:spPr>
        <a:xfrm>
          <a:off x="4366693" y="1663392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PREP</a:t>
          </a:r>
          <a:endParaRPr lang="en-US" sz="1400" kern="1200" dirty="0"/>
        </a:p>
      </dsp:txBody>
      <dsp:txXfrm>
        <a:off x="4383981" y="1680680"/>
        <a:ext cx="894987" cy="555696"/>
      </dsp:txXfrm>
    </dsp:sp>
    <dsp:sp modelId="{08770B2C-C467-4CFE-B9E5-134481076015}">
      <dsp:nvSpPr>
        <dsp:cNvPr id="0" name=""/>
        <dsp:cNvSpPr/>
      </dsp:nvSpPr>
      <dsp:spPr>
        <a:xfrm>
          <a:off x="1139042" y="2373086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B7B7A-1DA1-423A-A982-27914380AF51}">
      <dsp:nvSpPr>
        <dsp:cNvPr id="0" name=""/>
        <dsp:cNvSpPr/>
      </dsp:nvSpPr>
      <dsp:spPr>
        <a:xfrm>
          <a:off x="1242326" y="2471207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Development</a:t>
          </a:r>
          <a:endParaRPr lang="en-US" sz="800" kern="1200" dirty="0"/>
        </a:p>
      </dsp:txBody>
      <dsp:txXfrm>
        <a:off x="1259614" y="2488495"/>
        <a:ext cx="894987" cy="555696"/>
      </dsp:txXfrm>
    </dsp:sp>
    <dsp:sp modelId="{ACE73F14-4F7D-4878-938C-21E78274E724}">
      <dsp:nvSpPr>
        <dsp:cNvPr id="0" name=""/>
        <dsp:cNvSpPr/>
      </dsp:nvSpPr>
      <dsp:spPr>
        <a:xfrm>
          <a:off x="49117" y="3254680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9224D-4B4A-4887-B3DD-D41E7050C6E8}">
      <dsp:nvSpPr>
        <dsp:cNvPr id="0" name=""/>
        <dsp:cNvSpPr/>
      </dsp:nvSpPr>
      <dsp:spPr>
        <a:xfrm>
          <a:off x="152402" y="3352800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NEPA</a:t>
          </a:r>
          <a:endParaRPr lang="en-US" sz="800" kern="1200" dirty="0"/>
        </a:p>
      </dsp:txBody>
      <dsp:txXfrm>
        <a:off x="169690" y="3370088"/>
        <a:ext cx="894987" cy="555696"/>
      </dsp:txXfrm>
    </dsp:sp>
    <dsp:sp modelId="{D6808C7F-3CE6-4DEB-9321-C31889B5B919}">
      <dsp:nvSpPr>
        <dsp:cNvPr id="0" name=""/>
        <dsp:cNvSpPr/>
      </dsp:nvSpPr>
      <dsp:spPr>
        <a:xfrm>
          <a:off x="2258915" y="3254680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9084F-382D-4176-9DE1-856839013608}">
      <dsp:nvSpPr>
        <dsp:cNvPr id="0" name=""/>
        <dsp:cNvSpPr/>
      </dsp:nvSpPr>
      <dsp:spPr>
        <a:xfrm>
          <a:off x="2362200" y="3352800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FAA</a:t>
          </a:r>
          <a:endParaRPr lang="en-US" sz="800" kern="1200" dirty="0"/>
        </a:p>
      </dsp:txBody>
      <dsp:txXfrm>
        <a:off x="2379488" y="3370088"/>
        <a:ext cx="894987" cy="555696"/>
      </dsp:txXfrm>
    </dsp:sp>
    <dsp:sp modelId="{3B697BB8-C824-41C3-89E3-CEE9A4262F63}">
      <dsp:nvSpPr>
        <dsp:cNvPr id="0" name=""/>
        <dsp:cNvSpPr/>
      </dsp:nvSpPr>
      <dsp:spPr>
        <a:xfrm>
          <a:off x="1115916" y="3254680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775D3-A8A3-44B3-8B36-49AB5ED5B698}">
      <dsp:nvSpPr>
        <dsp:cNvPr id="0" name=""/>
        <dsp:cNvSpPr/>
      </dsp:nvSpPr>
      <dsp:spPr>
        <a:xfrm>
          <a:off x="1219201" y="3352800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Investment Grade Data</a:t>
          </a:r>
          <a:endParaRPr lang="en-US" sz="800" kern="1200" dirty="0"/>
        </a:p>
      </dsp:txBody>
      <dsp:txXfrm>
        <a:off x="1236489" y="3370088"/>
        <a:ext cx="894987" cy="555696"/>
      </dsp:txXfrm>
    </dsp:sp>
    <dsp:sp modelId="{02C1CB63-9FCE-453D-BAD5-C045E47C07EC}">
      <dsp:nvSpPr>
        <dsp:cNvPr id="0" name=""/>
        <dsp:cNvSpPr/>
      </dsp:nvSpPr>
      <dsp:spPr>
        <a:xfrm>
          <a:off x="4547442" y="2425892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38B5F-67A5-46F5-B8F0-16D02B689DD0}">
      <dsp:nvSpPr>
        <dsp:cNvPr id="0" name=""/>
        <dsp:cNvSpPr/>
      </dsp:nvSpPr>
      <dsp:spPr>
        <a:xfrm>
          <a:off x="4650727" y="2524013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Acquisition</a:t>
          </a:r>
          <a:endParaRPr lang="en-US" sz="800" kern="1200" dirty="0"/>
        </a:p>
      </dsp:txBody>
      <dsp:txXfrm>
        <a:off x="4668015" y="2541301"/>
        <a:ext cx="894987" cy="555696"/>
      </dsp:txXfrm>
    </dsp:sp>
    <dsp:sp modelId="{48AE6712-5CB9-45E7-BF56-7F45D34DD0F7}">
      <dsp:nvSpPr>
        <dsp:cNvPr id="0" name=""/>
        <dsp:cNvSpPr/>
      </dsp:nvSpPr>
      <dsp:spPr>
        <a:xfrm>
          <a:off x="3411308" y="3286513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BB787-DB56-4846-84EF-9A3F490E6C26}">
      <dsp:nvSpPr>
        <dsp:cNvPr id="0" name=""/>
        <dsp:cNvSpPr/>
      </dsp:nvSpPr>
      <dsp:spPr>
        <a:xfrm>
          <a:off x="3514593" y="3384634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RFP Development</a:t>
          </a:r>
          <a:endParaRPr lang="en-US" sz="800" kern="1200" dirty="0"/>
        </a:p>
      </dsp:txBody>
      <dsp:txXfrm>
        <a:off x="3531881" y="3401922"/>
        <a:ext cx="894987" cy="555696"/>
      </dsp:txXfrm>
    </dsp:sp>
    <dsp:sp modelId="{8778A28E-22E7-4788-8E80-676F6C1242BB}">
      <dsp:nvSpPr>
        <dsp:cNvPr id="0" name=""/>
        <dsp:cNvSpPr/>
      </dsp:nvSpPr>
      <dsp:spPr>
        <a:xfrm>
          <a:off x="4547442" y="3286513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10C9E-3BB8-4B8A-BF5C-9AEE08EC0A5B}">
      <dsp:nvSpPr>
        <dsp:cNvPr id="0" name=""/>
        <dsp:cNvSpPr/>
      </dsp:nvSpPr>
      <dsp:spPr>
        <a:xfrm>
          <a:off x="4650727" y="3384634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RFP Release</a:t>
          </a:r>
          <a:endParaRPr lang="en-US" sz="800" kern="1200" dirty="0"/>
        </a:p>
      </dsp:txBody>
      <dsp:txXfrm>
        <a:off x="4668015" y="3401922"/>
        <a:ext cx="894987" cy="555696"/>
      </dsp:txXfrm>
    </dsp:sp>
    <dsp:sp modelId="{6F505296-41F7-4B62-A8D6-B0E4E3961D6A}">
      <dsp:nvSpPr>
        <dsp:cNvPr id="0" name=""/>
        <dsp:cNvSpPr/>
      </dsp:nvSpPr>
      <dsp:spPr>
        <a:xfrm>
          <a:off x="5611711" y="3330878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62967-C089-472C-9EC4-3C9DCA8722D8}">
      <dsp:nvSpPr>
        <dsp:cNvPr id="0" name=""/>
        <dsp:cNvSpPr/>
      </dsp:nvSpPr>
      <dsp:spPr>
        <a:xfrm>
          <a:off x="5714996" y="3428999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Selection</a:t>
          </a:r>
          <a:endParaRPr lang="en-US" sz="800" kern="1200" dirty="0"/>
        </a:p>
      </dsp:txBody>
      <dsp:txXfrm>
        <a:off x="5732284" y="3446287"/>
        <a:ext cx="894987" cy="555696"/>
      </dsp:txXfrm>
    </dsp:sp>
    <dsp:sp modelId="{EC849BF2-8AFD-461F-9A4F-3333DD866942}">
      <dsp:nvSpPr>
        <dsp:cNvPr id="0" name=""/>
        <dsp:cNvSpPr/>
      </dsp:nvSpPr>
      <dsp:spPr>
        <a:xfrm>
          <a:off x="7387776" y="2425892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646CF-F8DB-4C70-8C6C-6EDD7692EEDA}">
      <dsp:nvSpPr>
        <dsp:cNvPr id="0" name=""/>
        <dsp:cNvSpPr/>
      </dsp:nvSpPr>
      <dsp:spPr>
        <a:xfrm>
          <a:off x="7491060" y="2524013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Implementation</a:t>
          </a:r>
          <a:endParaRPr lang="en-US" sz="800" kern="1200" dirty="0"/>
        </a:p>
      </dsp:txBody>
      <dsp:txXfrm>
        <a:off x="7508348" y="2541301"/>
        <a:ext cx="894987" cy="555696"/>
      </dsp:txXfrm>
    </dsp:sp>
    <dsp:sp modelId="{DA481378-B775-4618-8755-C5F5D2584F78}">
      <dsp:nvSpPr>
        <dsp:cNvPr id="0" name=""/>
        <dsp:cNvSpPr/>
      </dsp:nvSpPr>
      <dsp:spPr>
        <a:xfrm>
          <a:off x="6819709" y="3286513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3C728-E5FD-408B-9AC9-549644EA65DC}">
      <dsp:nvSpPr>
        <dsp:cNvPr id="0" name=""/>
        <dsp:cNvSpPr/>
      </dsp:nvSpPr>
      <dsp:spPr>
        <a:xfrm>
          <a:off x="6922994" y="3384634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Interconnection</a:t>
          </a:r>
          <a:endParaRPr lang="en-US" sz="800" kern="1200" dirty="0"/>
        </a:p>
      </dsp:txBody>
      <dsp:txXfrm>
        <a:off x="6940282" y="3401922"/>
        <a:ext cx="894987" cy="555696"/>
      </dsp:txXfrm>
    </dsp:sp>
    <dsp:sp modelId="{675470CF-5F08-451B-84DF-B7586E2A88BD}">
      <dsp:nvSpPr>
        <dsp:cNvPr id="0" name=""/>
        <dsp:cNvSpPr/>
      </dsp:nvSpPr>
      <dsp:spPr>
        <a:xfrm>
          <a:off x="6251642" y="4147134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747B4-0E7A-4FD5-A94D-82E77B4DEAB3}">
      <dsp:nvSpPr>
        <dsp:cNvPr id="0" name=""/>
        <dsp:cNvSpPr/>
      </dsp:nvSpPr>
      <dsp:spPr>
        <a:xfrm>
          <a:off x="6354927" y="4245255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Physical</a:t>
          </a:r>
          <a:endParaRPr lang="en-US" sz="800" kern="1200" dirty="0"/>
        </a:p>
      </dsp:txBody>
      <dsp:txXfrm>
        <a:off x="6372215" y="4262543"/>
        <a:ext cx="894987" cy="555696"/>
      </dsp:txXfrm>
    </dsp:sp>
    <dsp:sp modelId="{B27794CA-F9FE-40C3-B9AB-FC43A0A77367}">
      <dsp:nvSpPr>
        <dsp:cNvPr id="0" name=""/>
        <dsp:cNvSpPr/>
      </dsp:nvSpPr>
      <dsp:spPr>
        <a:xfrm>
          <a:off x="7387776" y="4147134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BA01C-3EFD-4704-86C3-BAE976D2AB47}">
      <dsp:nvSpPr>
        <dsp:cNvPr id="0" name=""/>
        <dsp:cNvSpPr/>
      </dsp:nvSpPr>
      <dsp:spPr>
        <a:xfrm>
          <a:off x="7491060" y="4245255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Utility Tariff</a:t>
          </a:r>
          <a:endParaRPr lang="en-US" sz="800" kern="1200" dirty="0"/>
        </a:p>
      </dsp:txBody>
      <dsp:txXfrm>
        <a:off x="7508348" y="4262543"/>
        <a:ext cx="894987" cy="555696"/>
      </dsp:txXfrm>
    </dsp:sp>
    <dsp:sp modelId="{FF86AC93-A6BC-4F9B-A927-F4DB27E54ADE}">
      <dsp:nvSpPr>
        <dsp:cNvPr id="0" name=""/>
        <dsp:cNvSpPr/>
      </dsp:nvSpPr>
      <dsp:spPr>
        <a:xfrm>
          <a:off x="7955842" y="3286513"/>
          <a:ext cx="929563" cy="590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5FE44-75D3-483D-A10D-2A3D95197577}">
      <dsp:nvSpPr>
        <dsp:cNvPr id="0" name=""/>
        <dsp:cNvSpPr/>
      </dsp:nvSpPr>
      <dsp:spPr>
        <a:xfrm>
          <a:off x="8059127" y="3384634"/>
          <a:ext cx="929563" cy="590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Construction</a:t>
          </a:r>
          <a:endParaRPr lang="en-US" sz="800" kern="1200" dirty="0"/>
        </a:p>
      </dsp:txBody>
      <dsp:txXfrm>
        <a:off x="8076415" y="3401922"/>
        <a:ext cx="894987" cy="555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3F455-0B79-43ED-A916-D70DC90DC7EE}">
      <dsp:nvSpPr>
        <dsp:cNvPr id="0" name=""/>
        <dsp:cNvSpPr/>
      </dsp:nvSpPr>
      <dsp:spPr>
        <a:xfrm>
          <a:off x="3777257" y="2069638"/>
          <a:ext cx="1589484" cy="1589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OnePREP</a:t>
          </a:r>
          <a:r>
            <a:rPr lang="en-US" sz="2000" kern="1200" dirty="0" smtClean="0"/>
            <a:t> Team</a:t>
          </a:r>
          <a:endParaRPr lang="en-US" sz="2000" kern="1200" dirty="0"/>
        </a:p>
      </dsp:txBody>
      <dsp:txXfrm>
        <a:off x="4010032" y="2302413"/>
        <a:ext cx="1123934" cy="1123934"/>
      </dsp:txXfrm>
    </dsp:sp>
    <dsp:sp modelId="{0F434DAC-0837-4593-BEC9-AB9EECE6C194}">
      <dsp:nvSpPr>
        <dsp:cNvPr id="0" name=""/>
        <dsp:cNvSpPr/>
      </dsp:nvSpPr>
      <dsp:spPr>
        <a:xfrm rot="16200000">
          <a:off x="4333242" y="1815236"/>
          <a:ext cx="477514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477514" y="1564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0062" y="1818943"/>
        <a:ext cx="23875" cy="23875"/>
      </dsp:txXfrm>
    </dsp:sp>
    <dsp:sp modelId="{832BAA17-0007-48C7-9952-89AAA65E0F8A}">
      <dsp:nvSpPr>
        <dsp:cNvPr id="0" name=""/>
        <dsp:cNvSpPr/>
      </dsp:nvSpPr>
      <dsp:spPr>
        <a:xfrm>
          <a:off x="3777257" y="2639"/>
          <a:ext cx="1589484" cy="1589484"/>
        </a:xfrm>
        <a:prstGeom prst="ellipse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Champion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NPO Production Office</a:t>
          </a:r>
          <a:endParaRPr lang="en-US" sz="1000" kern="1200" dirty="0"/>
        </a:p>
      </dsp:txBody>
      <dsp:txXfrm>
        <a:off x="4010032" y="235414"/>
        <a:ext cx="1123934" cy="1123934"/>
      </dsp:txXfrm>
    </dsp:sp>
    <dsp:sp modelId="{DFA09C2E-8171-41ED-BB4C-21BC976F9D74}">
      <dsp:nvSpPr>
        <dsp:cNvPr id="0" name=""/>
        <dsp:cNvSpPr/>
      </dsp:nvSpPr>
      <dsp:spPr>
        <a:xfrm rot="20510798">
          <a:off x="5314278" y="2520336"/>
          <a:ext cx="518606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518606" y="1564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0616" y="2523015"/>
        <a:ext cx="25930" cy="25930"/>
      </dsp:txXfrm>
    </dsp:sp>
    <dsp:sp modelId="{D2BD275A-F544-4D16-898D-4297323BC2BE}">
      <dsp:nvSpPr>
        <dsp:cNvPr id="0" name=""/>
        <dsp:cNvSpPr/>
      </dsp:nvSpPr>
      <dsp:spPr>
        <a:xfrm>
          <a:off x="5780420" y="1412838"/>
          <a:ext cx="1589484" cy="1589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Design Engineering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Idaho National Labs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NREL</a:t>
          </a:r>
          <a:endParaRPr lang="en-US" sz="1000" kern="1200" dirty="0" smtClean="0"/>
        </a:p>
      </dsp:txBody>
      <dsp:txXfrm>
        <a:off x="6013195" y="1645613"/>
        <a:ext cx="1123934" cy="1123934"/>
      </dsp:txXfrm>
    </dsp:sp>
    <dsp:sp modelId="{B8C6CC1C-9616-4222-AA5F-7CE611937389}">
      <dsp:nvSpPr>
        <dsp:cNvPr id="0" name=""/>
        <dsp:cNvSpPr/>
      </dsp:nvSpPr>
      <dsp:spPr>
        <a:xfrm rot="3165890">
          <a:off x="4957612" y="3673557"/>
          <a:ext cx="482517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482517" y="1564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86808" y="3677139"/>
        <a:ext cx="24125" cy="24125"/>
      </dsp:txXfrm>
    </dsp:sp>
    <dsp:sp modelId="{0C685D31-689B-4733-BAFD-3528ACA9BAE0}">
      <dsp:nvSpPr>
        <dsp:cNvPr id="0" name=""/>
        <dsp:cNvSpPr/>
      </dsp:nvSpPr>
      <dsp:spPr>
        <a:xfrm>
          <a:off x="5031000" y="3719280"/>
          <a:ext cx="1589484" cy="1589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Engineering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B&amp;W </a:t>
          </a:r>
          <a:r>
            <a:rPr lang="en-US" sz="1000" kern="1200" dirty="0" err="1" smtClean="0"/>
            <a:t>Pantex</a:t>
          </a:r>
          <a:endParaRPr lang="en-US" sz="1000" kern="1200" dirty="0" smtClean="0"/>
        </a:p>
      </dsp:txBody>
      <dsp:txXfrm>
        <a:off x="5263775" y="3952055"/>
        <a:ext cx="1123934" cy="1123934"/>
      </dsp:txXfrm>
    </dsp:sp>
    <dsp:sp modelId="{03451EF3-97AC-416D-BB40-9FA43104B4B8}">
      <dsp:nvSpPr>
        <dsp:cNvPr id="0" name=""/>
        <dsp:cNvSpPr/>
      </dsp:nvSpPr>
      <dsp:spPr>
        <a:xfrm rot="7631323">
          <a:off x="3690941" y="3680816"/>
          <a:ext cx="499466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499466" y="1564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28188" y="3683974"/>
        <a:ext cx="24973" cy="24973"/>
      </dsp:txXfrm>
    </dsp:sp>
    <dsp:sp modelId="{F6AB4679-CF63-4FF8-9FF4-E2E985051C33}">
      <dsp:nvSpPr>
        <dsp:cNvPr id="0" name=""/>
        <dsp:cNvSpPr/>
      </dsp:nvSpPr>
      <dsp:spPr>
        <a:xfrm>
          <a:off x="2514607" y="3733799"/>
          <a:ext cx="1589484" cy="1589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Contracting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Contracting Officer</a:t>
          </a:r>
          <a:endParaRPr lang="en-US" sz="1000" kern="1200" dirty="0"/>
        </a:p>
      </dsp:txBody>
      <dsp:txXfrm>
        <a:off x="2747382" y="3966574"/>
        <a:ext cx="1123934" cy="1123934"/>
      </dsp:txXfrm>
    </dsp:sp>
    <dsp:sp modelId="{488C87A3-D578-442A-B121-2C40BBE5D27C}">
      <dsp:nvSpPr>
        <dsp:cNvPr id="0" name=""/>
        <dsp:cNvSpPr/>
      </dsp:nvSpPr>
      <dsp:spPr>
        <a:xfrm rot="11716358">
          <a:off x="3340466" y="2577065"/>
          <a:ext cx="473215" cy="31289"/>
        </a:xfrm>
        <a:custGeom>
          <a:avLst/>
          <a:gdLst/>
          <a:ahLst/>
          <a:cxnLst/>
          <a:rect l="0" t="0" r="0" b="0"/>
          <a:pathLst>
            <a:path>
              <a:moveTo>
                <a:pt x="0" y="15644"/>
              </a:moveTo>
              <a:lnTo>
                <a:pt x="473215" y="1564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65243" y="2580880"/>
        <a:ext cx="23660" cy="23660"/>
      </dsp:txXfrm>
    </dsp:sp>
    <dsp:sp modelId="{14C45C4F-71D3-428B-A8D3-36E8D988376E}">
      <dsp:nvSpPr>
        <dsp:cNvPr id="0" name=""/>
        <dsp:cNvSpPr/>
      </dsp:nvSpPr>
      <dsp:spPr>
        <a:xfrm>
          <a:off x="1787405" y="1526297"/>
          <a:ext cx="1589484" cy="1589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Utility Management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Consultant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Agency Attorney</a:t>
          </a:r>
          <a:endParaRPr lang="en-US" sz="1000" kern="1200" dirty="0"/>
        </a:p>
      </dsp:txBody>
      <dsp:txXfrm>
        <a:off x="2020180" y="1759072"/>
        <a:ext cx="1123934" cy="1123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60B02-1168-463A-B36E-31DD5169915C}">
      <dsp:nvSpPr>
        <dsp:cNvPr id="0" name=""/>
        <dsp:cNvSpPr/>
      </dsp:nvSpPr>
      <dsp:spPr>
        <a:xfrm>
          <a:off x="3782" y="1680584"/>
          <a:ext cx="2201577" cy="880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System Impact Study</a:t>
          </a:r>
          <a:endParaRPr lang="en-US" sz="1500" kern="1200" dirty="0"/>
        </a:p>
      </dsp:txBody>
      <dsp:txXfrm>
        <a:off x="444097" y="1680584"/>
        <a:ext cx="1320947" cy="880630"/>
      </dsp:txXfrm>
    </dsp:sp>
    <dsp:sp modelId="{6EEE478F-2B5C-4213-A80B-6C6C9790F446}">
      <dsp:nvSpPr>
        <dsp:cNvPr id="0" name=""/>
        <dsp:cNvSpPr/>
      </dsp:nvSpPr>
      <dsp:spPr>
        <a:xfrm>
          <a:off x="1985201" y="1680584"/>
          <a:ext cx="2201577" cy="880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Facility Study</a:t>
          </a:r>
          <a:endParaRPr lang="en-US" sz="1500" kern="1200" dirty="0"/>
        </a:p>
      </dsp:txBody>
      <dsp:txXfrm>
        <a:off x="2425516" y="1680584"/>
        <a:ext cx="1320947" cy="880630"/>
      </dsp:txXfrm>
    </dsp:sp>
    <dsp:sp modelId="{A2F28140-69B9-4BDA-83F1-2059EEEE4E53}">
      <dsp:nvSpPr>
        <dsp:cNvPr id="0" name=""/>
        <dsp:cNvSpPr/>
      </dsp:nvSpPr>
      <dsp:spPr>
        <a:xfrm>
          <a:off x="3966621" y="1680584"/>
          <a:ext cx="2201577" cy="880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Install System Upgrades</a:t>
          </a:r>
          <a:endParaRPr lang="en-US" sz="1500" kern="1200" dirty="0"/>
        </a:p>
      </dsp:txBody>
      <dsp:txXfrm>
        <a:off x="4406936" y="1680584"/>
        <a:ext cx="1320947" cy="880630"/>
      </dsp:txXfrm>
    </dsp:sp>
    <dsp:sp modelId="{62D97106-3EC9-467D-B4CA-7C49CD8A98DC}">
      <dsp:nvSpPr>
        <dsp:cNvPr id="0" name=""/>
        <dsp:cNvSpPr/>
      </dsp:nvSpPr>
      <dsp:spPr>
        <a:xfrm>
          <a:off x="5948040" y="1680584"/>
          <a:ext cx="2201577" cy="8806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</a:t>
          </a:r>
          <a:r>
            <a:rPr lang="en-US" sz="1500" kern="1200" dirty="0" err="1" smtClean="0"/>
            <a:t>Backfeed</a:t>
          </a:r>
          <a:endParaRPr lang="en-US" sz="1500" kern="1200" dirty="0"/>
        </a:p>
      </dsp:txBody>
      <dsp:txXfrm>
        <a:off x="6388355" y="1680584"/>
        <a:ext cx="1320947" cy="880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F497A-095E-48EE-937B-E39CFC97D5C1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76DA-B09E-404A-9F5E-CD10D4E48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2CF11F-A352-4A07-96C5-5DEC51153F93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9FFA7-82F1-45D9-AD25-50D885C016FF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EB3C1D-9EC0-41FE-880B-54DE6CB04179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2D44F9-79E5-46EF-A496-1EEF0501AD3C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F90D07-593A-45F7-B6DD-F1F17AFCF575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21E040-9F18-4A94-8B25-2E823D82FE4E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35A06-8C1B-4B5F-95DF-02709E05CD89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C6A40E-F474-497B-B24A-DB2947FEDA87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BB636-BB65-4C07-BBEC-33EF8D115F32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4434F8D-7992-4449-A1D8-D4C7A48908F2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DD7C51-9183-423C-9439-F2F122894A10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4A8941-D352-4D54-912D-45EE7B6F2669}" type="datetime1">
              <a:rPr lang="en-US" smtClean="0"/>
              <a:t>8/5/2013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ACD904-A38D-4161-B2F8-08E0C30E07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mailto:john.herrera@npo.doe.gov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herrera@npo.doe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03550"/>
            <a:ext cx="32004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Siemens Government Technologies, Inc.</a:t>
            </a:r>
          </a:p>
          <a:p>
            <a:pPr lvl="1"/>
            <a:r>
              <a:rPr lang="en-US" dirty="0" smtClean="0"/>
              <a:t>11.5 MW system</a:t>
            </a:r>
          </a:p>
          <a:p>
            <a:pPr lvl="2"/>
            <a:r>
              <a:rPr lang="en-US" dirty="0" smtClean="0"/>
              <a:t>Five (5) 2.3 MW Siemens w/ 101 meter blades</a:t>
            </a:r>
          </a:p>
          <a:p>
            <a:pPr lvl="2"/>
            <a:r>
              <a:rPr lang="en-US" dirty="0" smtClean="0"/>
              <a:t>Five (5) </a:t>
            </a:r>
            <a:r>
              <a:rPr lang="en-US" dirty="0" err="1" smtClean="0"/>
              <a:t>yr</a:t>
            </a:r>
            <a:r>
              <a:rPr lang="en-US" dirty="0" smtClean="0"/>
              <a:t> full system warranty</a:t>
            </a:r>
          </a:p>
          <a:p>
            <a:pPr lvl="2"/>
            <a:r>
              <a:rPr lang="en-US" dirty="0" smtClean="0"/>
              <a:t>Five (5) </a:t>
            </a:r>
            <a:r>
              <a:rPr lang="en-US" dirty="0" err="1" smtClean="0"/>
              <a:t>yr</a:t>
            </a:r>
            <a:r>
              <a:rPr lang="en-US" dirty="0" smtClean="0"/>
              <a:t> maintenance w/ five (5) option years</a:t>
            </a:r>
          </a:p>
          <a:p>
            <a:pPr lvl="1"/>
            <a:r>
              <a:rPr lang="en-US" dirty="0" smtClean="0"/>
              <a:t>47,000 MWH/</a:t>
            </a:r>
            <a:r>
              <a:rPr lang="en-US" dirty="0" err="1" smtClean="0"/>
              <a:t>yr</a:t>
            </a:r>
            <a:r>
              <a:rPr lang="en-US" dirty="0" smtClean="0"/>
              <a:t> production</a:t>
            </a:r>
          </a:p>
          <a:p>
            <a:pPr lvl="2"/>
            <a:r>
              <a:rPr lang="en-US" dirty="0" err="1" smtClean="0"/>
              <a:t>Pantex</a:t>
            </a:r>
            <a:r>
              <a:rPr lang="en-US" dirty="0" smtClean="0"/>
              <a:t> </a:t>
            </a:r>
            <a:r>
              <a:rPr lang="en-US" dirty="0" smtClean="0"/>
              <a:t>Plant uses </a:t>
            </a:r>
            <a:r>
              <a:rPr lang="en-US" dirty="0" smtClean="0"/>
              <a:t>~72,000 MWH/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3"/>
            <a:r>
              <a:rPr lang="en-US" dirty="0" smtClean="0"/>
              <a:t>~65% of plant load</a:t>
            </a:r>
          </a:p>
          <a:p>
            <a:pPr lvl="1"/>
            <a:r>
              <a:rPr lang="en-US" dirty="0" smtClean="0"/>
              <a:t>System life is 25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System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Savings </a:t>
            </a:r>
          </a:p>
          <a:p>
            <a:pPr lvl="1"/>
            <a:r>
              <a:rPr lang="en-US" dirty="0" err="1" smtClean="0"/>
              <a:t>Yr</a:t>
            </a:r>
            <a:r>
              <a:rPr lang="en-US" dirty="0" smtClean="0"/>
              <a:t>(1):	$1,768,907</a:t>
            </a:r>
          </a:p>
          <a:p>
            <a:pPr lvl="1"/>
            <a:r>
              <a:rPr lang="en-US" dirty="0" smtClean="0"/>
              <a:t>25 </a:t>
            </a:r>
            <a:r>
              <a:rPr lang="en-US" dirty="0" err="1" smtClean="0"/>
              <a:t>Yrs</a:t>
            </a:r>
            <a:r>
              <a:rPr lang="en-US" dirty="0" smtClean="0"/>
              <a:t>:	$84.4M</a:t>
            </a:r>
          </a:p>
          <a:p>
            <a:pPr lvl="2"/>
            <a:r>
              <a:rPr lang="en-US" dirty="0" smtClean="0"/>
              <a:t>5% energy escalation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Cost Benefit:  $84.4M – $50.5M = $33.9M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“Savings”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94,000 RECs/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r>
              <a:rPr lang="en-US" dirty="0" smtClean="0"/>
              <a:t>47,000 RECs/</a:t>
            </a:r>
            <a:r>
              <a:rPr lang="en-US" dirty="0" err="1" smtClean="0"/>
              <a:t>yr</a:t>
            </a:r>
            <a:r>
              <a:rPr lang="en-US" dirty="0" smtClean="0"/>
              <a:t> produced</a:t>
            </a:r>
          </a:p>
          <a:p>
            <a:pPr lvl="1"/>
            <a:r>
              <a:rPr lang="en-US" dirty="0" smtClean="0"/>
              <a:t>Double counting eligible (EPACT 2005)</a:t>
            </a:r>
          </a:p>
          <a:p>
            <a:r>
              <a:rPr lang="en-US" dirty="0" err="1" smtClean="0"/>
              <a:t>Pantex</a:t>
            </a:r>
            <a:r>
              <a:rPr lang="en-US" dirty="0" smtClean="0"/>
              <a:t> 7.5</a:t>
            </a:r>
            <a:r>
              <a:rPr lang="en-US" dirty="0" smtClean="0"/>
              <a:t>% Requirement = 5,400 RECs</a:t>
            </a:r>
          </a:p>
          <a:p>
            <a:r>
              <a:rPr lang="en-US" dirty="0" err="1" smtClean="0"/>
              <a:t>Pantex</a:t>
            </a:r>
            <a:r>
              <a:rPr lang="en-US" dirty="0" smtClean="0"/>
              <a:t> 20</a:t>
            </a:r>
            <a:r>
              <a:rPr lang="en-US" dirty="0" smtClean="0"/>
              <a:t>% Requirement = 14,400 RECs</a:t>
            </a:r>
          </a:p>
          <a:p>
            <a:r>
              <a:rPr lang="en-US" dirty="0" smtClean="0"/>
              <a:t>Surplus RECs </a:t>
            </a:r>
            <a:r>
              <a:rPr lang="en-US" dirty="0" smtClean="0"/>
              <a:t>spread to </a:t>
            </a:r>
            <a:r>
              <a:rPr lang="en-US" dirty="0" smtClean="0"/>
              <a:t>NNSA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Surplus Renewable Energy Credits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30258"/>
              </p:ext>
            </p:extLst>
          </p:nvPr>
        </p:nvGraphicFramePr>
        <p:xfrm>
          <a:off x="609600" y="838200"/>
          <a:ext cx="7772400" cy="578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495124"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419276">
                <a:tc>
                  <a:txBody>
                    <a:bodyPr/>
                    <a:lstStyle/>
                    <a:p>
                      <a:r>
                        <a:rPr lang="en-US" dirty="0" smtClean="0"/>
                        <a:t>CD</a:t>
                      </a:r>
                      <a:r>
                        <a:rPr lang="en-US" baseline="0" dirty="0" smtClean="0"/>
                        <a:t>-0</a:t>
                      </a:r>
                      <a:r>
                        <a:rPr lang="en-US" baseline="0" dirty="0" smtClean="0"/>
                        <a:t>: Mission Need, 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2009</a:t>
                      </a:r>
                      <a:endParaRPr lang="en-US" dirty="0"/>
                    </a:p>
                  </a:txBody>
                  <a:tcPr/>
                </a:tc>
              </a:tr>
              <a:tr h="495124">
                <a:tc>
                  <a:txBody>
                    <a:bodyPr/>
                    <a:lstStyle/>
                    <a:p>
                      <a:r>
                        <a:rPr lang="en-US" dirty="0" smtClean="0"/>
                        <a:t>Qualifying Facility Designation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2009</a:t>
                      </a:r>
                      <a:endParaRPr lang="en-US" dirty="0"/>
                    </a:p>
                  </a:txBody>
                  <a:tcPr/>
                </a:tc>
              </a:tr>
              <a:tr h="626173">
                <a:tc>
                  <a:txBody>
                    <a:bodyPr/>
                    <a:lstStyle/>
                    <a:p>
                      <a:r>
                        <a:rPr lang="en-US" dirty="0" smtClean="0"/>
                        <a:t>CD-1: </a:t>
                      </a:r>
                      <a:r>
                        <a:rPr lang="en-US" dirty="0" smtClean="0"/>
                        <a:t>Approve</a:t>
                      </a:r>
                      <a:r>
                        <a:rPr lang="en-US" baseline="0" dirty="0" smtClean="0"/>
                        <a:t> Alternative Selection and Cost Range, </a:t>
                      </a:r>
                      <a:r>
                        <a:rPr lang="en-US" dirty="0" smtClean="0"/>
                        <a:t> Denied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2010</a:t>
                      </a:r>
                      <a:endParaRPr lang="en-US" dirty="0"/>
                    </a:p>
                  </a:txBody>
                  <a:tcPr/>
                </a:tc>
              </a:tr>
              <a:tr h="894532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Savings Performance Contract(ESPC)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Acquisition Strategy 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June 2011</a:t>
                      </a:r>
                      <a:endParaRPr lang="en-US" dirty="0"/>
                    </a:p>
                  </a:txBody>
                  <a:tcPr/>
                </a:tc>
              </a:tr>
              <a:tr h="626173">
                <a:tc>
                  <a:txBody>
                    <a:bodyPr/>
                    <a:lstStyle/>
                    <a:p>
                      <a:r>
                        <a:rPr lang="en-US" dirty="0" smtClean="0"/>
                        <a:t>Federal Aviation Administration(FAA) Approved</a:t>
                      </a:r>
                      <a:r>
                        <a:rPr lang="en-US" baseline="0" dirty="0" smtClean="0"/>
                        <a:t> Five (5) 426 ft. 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r>
                        <a:rPr lang="en-US" baseline="0" dirty="0" smtClean="0"/>
                        <a:t> 2012</a:t>
                      </a:r>
                      <a:endParaRPr lang="en-US" dirty="0"/>
                    </a:p>
                  </a:txBody>
                  <a:tcPr/>
                </a:tc>
              </a:tr>
              <a:tr h="495124">
                <a:tc>
                  <a:txBody>
                    <a:bodyPr/>
                    <a:lstStyle/>
                    <a:p>
                      <a:r>
                        <a:rPr lang="en-US" dirty="0" smtClean="0"/>
                        <a:t>ESPC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Request For Proposal Released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2012</a:t>
                      </a:r>
                      <a:endParaRPr lang="en-US" dirty="0"/>
                    </a:p>
                  </a:txBody>
                  <a:tcPr/>
                </a:tc>
              </a:tr>
              <a:tr h="495124">
                <a:tc>
                  <a:txBody>
                    <a:bodyPr/>
                    <a:lstStyle/>
                    <a:p>
                      <a:r>
                        <a:rPr lang="en-US" dirty="0" smtClean="0"/>
                        <a:t>Contract Award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r>
                        <a:rPr lang="en-US" baseline="0" dirty="0" smtClean="0"/>
                        <a:t> 2013</a:t>
                      </a:r>
                    </a:p>
                  </a:txBody>
                  <a:tcPr/>
                </a:tc>
              </a:tr>
              <a:tr h="495124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July 2014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2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Work Breakdown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0115824"/>
              </p:ext>
            </p:extLst>
          </p:nvPr>
        </p:nvGraphicFramePr>
        <p:xfrm>
          <a:off x="0" y="457200"/>
          <a:ext cx="8991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5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118762"/>
              </p:ext>
            </p:extLst>
          </p:nvPr>
        </p:nvGraphicFramePr>
        <p:xfrm>
          <a:off x="0" y="1143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NEPA</a:t>
            </a:r>
          </a:p>
          <a:p>
            <a:r>
              <a:rPr lang="en-US" dirty="0" smtClean="0"/>
              <a:t>Federal Aviation Administration Obstruction Evaluation </a:t>
            </a:r>
          </a:p>
          <a:p>
            <a:r>
              <a:rPr lang="en-US" dirty="0" smtClean="0"/>
              <a:t>12 months of Investment Grade Data</a:t>
            </a:r>
          </a:p>
          <a:p>
            <a:pPr lvl="1"/>
            <a:r>
              <a:rPr lang="en-US" dirty="0" smtClean="0"/>
              <a:t>60m Met Tower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Acquisition Strategy</a:t>
            </a:r>
          </a:p>
          <a:p>
            <a:r>
              <a:rPr lang="en-US" dirty="0" smtClean="0"/>
              <a:t>RFP Development</a:t>
            </a:r>
          </a:p>
          <a:p>
            <a:r>
              <a:rPr lang="en-US" dirty="0" smtClean="0"/>
              <a:t>Bidder Selection</a:t>
            </a:r>
          </a:p>
          <a:p>
            <a:pPr lvl="1"/>
            <a:r>
              <a:rPr lang="en-US" dirty="0" smtClean="0"/>
              <a:t>PREP Evaluation </a:t>
            </a:r>
            <a:r>
              <a:rPr lang="en-US" dirty="0" smtClean="0"/>
              <a:t>Factors</a:t>
            </a:r>
          </a:p>
          <a:p>
            <a:pPr lvl="2"/>
            <a:r>
              <a:rPr lang="en-US" dirty="0" smtClean="0"/>
              <a:t>Experience</a:t>
            </a:r>
          </a:p>
          <a:p>
            <a:pPr lvl="2"/>
            <a:r>
              <a:rPr lang="en-US" dirty="0" smtClean="0"/>
              <a:t>System Capability</a:t>
            </a:r>
          </a:p>
          <a:p>
            <a:pPr lvl="3"/>
            <a:r>
              <a:rPr lang="en-US" dirty="0" smtClean="0"/>
              <a:t>Understand Performance Modeling</a:t>
            </a:r>
          </a:p>
          <a:p>
            <a:pPr lvl="2"/>
            <a:r>
              <a:rPr lang="en-US" dirty="0" smtClean="0"/>
              <a:t>Management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Physical Interconnection</a:t>
            </a:r>
          </a:p>
          <a:p>
            <a:r>
              <a:rPr lang="en-US" dirty="0" smtClean="0"/>
              <a:t>Tariff Interconnection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305800" cy="3448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PANTEX </a:t>
            </a:r>
            <a:r>
              <a:rPr lang="en-US" dirty="0" smtClean="0"/>
              <a:t>ENERGY RENEWABLE PROJECT(PREP)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3100" dirty="0" smtClean="0"/>
              <a:t>John M. Herrera</a:t>
            </a:r>
            <a:br>
              <a:rPr lang="en-US" sz="3100" dirty="0" smtClean="0"/>
            </a:br>
            <a:r>
              <a:rPr lang="en-US" sz="3100" dirty="0" smtClean="0"/>
              <a:t>PREP Contracting Officer Representative &amp; Project Manager</a:t>
            </a:r>
            <a:br>
              <a:rPr lang="en-US" sz="3100" dirty="0" smtClean="0"/>
            </a:br>
            <a:r>
              <a:rPr lang="en-US" sz="3100" dirty="0" smtClean="0">
                <a:hlinkClick r:id="rId2"/>
              </a:rPr>
              <a:t>john.herrera@npo.doe.gov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806.477.4689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162965"/>
            <a:ext cx="3320955" cy="92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Interconnection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1635563"/>
              </p:ext>
            </p:extLst>
          </p:nvPr>
        </p:nvGraphicFramePr>
        <p:xfrm>
          <a:off x="533400" y="1600200"/>
          <a:ext cx="81534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Xcel Energy Electric Tariff(s)</a:t>
            </a:r>
          </a:p>
          <a:p>
            <a:pPr lvl="1"/>
            <a:r>
              <a:rPr lang="en-US" dirty="0" smtClean="0"/>
              <a:t>From: Large General Services </a:t>
            </a:r>
          </a:p>
          <a:p>
            <a:pPr lvl="1"/>
            <a:r>
              <a:rPr lang="en-US" dirty="0" smtClean="0"/>
              <a:t>To: </a:t>
            </a:r>
          </a:p>
          <a:p>
            <a:pPr lvl="2"/>
            <a:r>
              <a:rPr lang="en-US" dirty="0" smtClean="0"/>
              <a:t>Large General Services</a:t>
            </a:r>
          </a:p>
          <a:p>
            <a:pPr lvl="2"/>
            <a:r>
              <a:rPr lang="en-US" dirty="0" smtClean="0"/>
              <a:t>Transmission Standby Service</a:t>
            </a:r>
          </a:p>
          <a:p>
            <a:pPr lvl="2"/>
            <a:r>
              <a:rPr lang="en-US" dirty="0" smtClean="0"/>
              <a:t>Purchase of Non-Firm Energy From Qualifying Facilities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 Interconnection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Data Collection and Analysis </a:t>
            </a:r>
            <a:r>
              <a:rPr lang="en-US" dirty="0"/>
              <a:t>– All raw data collected as part of the manufacture/developers data collection systems associated to the wind farm will be made available to the TTU.  </a:t>
            </a:r>
          </a:p>
          <a:p>
            <a:r>
              <a:rPr lang="en-US" u="sng" dirty="0"/>
              <a:t>Optimization Research </a:t>
            </a:r>
            <a:r>
              <a:rPr lang="en-US" dirty="0"/>
              <a:t>- Perform various operational test and performance evaluations to investigate improving system production.  </a:t>
            </a:r>
          </a:p>
          <a:p>
            <a:r>
              <a:rPr lang="en-US" u="sng" dirty="0"/>
              <a:t>New Technology Development </a:t>
            </a:r>
            <a:r>
              <a:rPr lang="en-US" dirty="0"/>
              <a:t>- Perform additional studies, equipment installation/testing, etc. to further the development of the wind farm and power generation.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35MW East of 2373</a:t>
            </a:r>
          </a:p>
          <a:p>
            <a:r>
              <a:rPr lang="en-US" dirty="0" smtClean="0"/>
              <a:t>FAA VOR approach removal</a:t>
            </a:r>
          </a:p>
          <a:p>
            <a:r>
              <a:rPr lang="en-US" dirty="0" smtClean="0"/>
              <a:t>Request For Information		(FY13)</a:t>
            </a:r>
          </a:p>
          <a:p>
            <a:r>
              <a:rPr lang="en-US" dirty="0" smtClean="0"/>
              <a:t>Regulatory Study			(FY14)</a:t>
            </a:r>
          </a:p>
          <a:p>
            <a:r>
              <a:rPr lang="en-US" dirty="0" smtClean="0"/>
              <a:t>Acquisition Strategy		</a:t>
            </a:r>
            <a:r>
              <a:rPr lang="en-US" dirty="0" smtClean="0"/>
              <a:t>(</a:t>
            </a:r>
            <a:r>
              <a:rPr lang="en-US" dirty="0" smtClean="0"/>
              <a:t>FY14)</a:t>
            </a:r>
          </a:p>
          <a:p>
            <a:r>
              <a:rPr lang="en-US" dirty="0" smtClean="0"/>
              <a:t>Acquire </a:t>
            </a:r>
            <a:r>
              <a:rPr lang="en-US" dirty="0" smtClean="0"/>
              <a:t>&amp; Construct		(FY16)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 Phase </a:t>
            </a:r>
            <a:r>
              <a:rPr lang="en-US" dirty="0"/>
              <a:t>II - Additional </a:t>
            </a:r>
            <a:r>
              <a:rPr lang="en-US" dirty="0" smtClean="0"/>
              <a:t>35MW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John M. Herrera</a:t>
            </a:r>
            <a:br>
              <a:rPr lang="en-US" dirty="0"/>
            </a:br>
            <a:r>
              <a:rPr lang="en-US" dirty="0"/>
              <a:t>PREP Contracting Officer Representative &amp; Project Manager</a:t>
            </a:r>
            <a:br>
              <a:rPr lang="en-US" dirty="0"/>
            </a:br>
            <a:r>
              <a:rPr lang="en-US" dirty="0">
                <a:hlinkClick r:id="rId2"/>
              </a:rPr>
              <a:t>john.herrera@npo.doe.gov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806.477.4689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Pantex</a:t>
            </a:r>
            <a:r>
              <a:rPr lang="en-US" dirty="0" smtClean="0"/>
              <a:t> Plant Mission &amp; Background</a:t>
            </a:r>
          </a:p>
          <a:p>
            <a:r>
              <a:rPr lang="en-US" dirty="0" smtClean="0"/>
              <a:t>Federal Energy Goals</a:t>
            </a:r>
          </a:p>
          <a:p>
            <a:r>
              <a:rPr lang="en-US" dirty="0" smtClean="0"/>
              <a:t>PREP Vision </a:t>
            </a:r>
          </a:p>
          <a:p>
            <a:r>
              <a:rPr lang="en-US" dirty="0" smtClean="0"/>
              <a:t>Contract &amp; </a:t>
            </a:r>
            <a:r>
              <a:rPr lang="en-US" dirty="0" smtClean="0"/>
              <a:t>Wind System Attributes</a:t>
            </a:r>
            <a:endParaRPr lang="en-US" dirty="0" smtClean="0"/>
          </a:p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R&amp;D</a:t>
            </a:r>
          </a:p>
          <a:p>
            <a:r>
              <a:rPr lang="en-US" dirty="0" smtClean="0"/>
              <a:t>PREP – Phase II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Pantex</a:t>
            </a:r>
            <a:r>
              <a:rPr lang="en-US" dirty="0"/>
              <a:t> mission is Securing America as the NNSA'S production integrator and provider of the nuclear deterrent to the Department of </a:t>
            </a:r>
            <a:r>
              <a:rPr lang="en-US" dirty="0" smtClean="0"/>
              <a:t>Defense.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Pantex</a:t>
            </a:r>
            <a:r>
              <a:rPr lang="en-US" dirty="0" smtClean="0"/>
              <a:t> Plant 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1,500 Acres – Aerial View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1128"/>
            <a:ext cx="7620000" cy="531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10400" y="2590800"/>
            <a:ext cx="1066800" cy="39624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1,500 Acres -Ground Level 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0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Federal gov’t to consume 7.5% renewable electric energy beginning FY13. (Energy Policy Act of 2005).  Increased to 20% by 2020.</a:t>
            </a:r>
            <a:endParaRPr lang="en-US" dirty="0"/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Half of annual renewable energy must come from “new” energy sources and agencies must implement renewable energy generation on federal property.  (EO 13423)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 smtClean="0"/>
              <a:t>Each agency shall increase renewable energy use, implement projects on agency property, and reduce greenhouse gas emissions. (EO 13514)</a:t>
            </a:r>
          </a:p>
          <a:p>
            <a:pPr lvl="1"/>
            <a:endParaRPr lang="en-US" dirty="0" smtClean="0"/>
          </a:p>
          <a:p>
            <a:pPr marL="402336" lvl="1" indent="0">
              <a:buNone/>
            </a:pPr>
            <a:endParaRPr lang="en-US" dirty="0" smtClean="0"/>
          </a:p>
          <a:p>
            <a:pPr marL="658368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2296" indent="0"/>
            <a:r>
              <a:rPr lang="en-US" dirty="0" smtClean="0"/>
              <a:t>Renewable Energy Requirements and Goals</a:t>
            </a:r>
          </a:p>
        </p:txBody>
      </p:sp>
    </p:spTree>
    <p:extLst>
      <p:ext uri="{BB962C8B-B14F-4D97-AF65-F5344CB8AC3E}">
        <p14:creationId xmlns:p14="http://schemas.microsoft.com/office/powerpoint/2010/main" val="24340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Vision:  Install wind energy system up to 80 MW nameplate capacity with Texas Tech University Public-Private Partnership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RFP:  Design, install, operate 9.0 – 15 MW wind farm using FAA approved locations.</a:t>
            </a:r>
          </a:p>
          <a:p>
            <a:r>
              <a:rPr lang="en-US" dirty="0" smtClean="0"/>
              <a:t>NNSA Firm Fixed Price ESPC Contract</a:t>
            </a:r>
          </a:p>
          <a:p>
            <a:r>
              <a:rPr lang="en-US" dirty="0" smtClean="0"/>
              <a:t>Siemens </a:t>
            </a:r>
            <a:r>
              <a:rPr lang="en-US" dirty="0" smtClean="0"/>
              <a:t>Government Technologies, Inc. </a:t>
            </a:r>
            <a:r>
              <a:rPr lang="en-US" dirty="0" smtClean="0"/>
              <a:t>Contract </a:t>
            </a:r>
            <a:r>
              <a:rPr lang="en-US" dirty="0" smtClean="0"/>
              <a:t>signed May 10, 2013.</a:t>
            </a:r>
          </a:p>
          <a:p>
            <a:pPr lvl="1"/>
            <a:r>
              <a:rPr lang="en-US" dirty="0" smtClean="0"/>
              <a:t>$50.5M Contract Value</a:t>
            </a:r>
          </a:p>
          <a:p>
            <a:pPr lvl="1"/>
            <a:r>
              <a:rPr lang="en-US" dirty="0" smtClean="0"/>
              <a:t>18 year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D904-A38D-4161-B2F8-08E0C30E07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ESPC Contract </a:t>
            </a:r>
            <a:r>
              <a:rPr lang="en-US" dirty="0" smtClean="0"/>
              <a:t>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3296</TotalTime>
  <Words>624</Words>
  <Application>Microsoft Office PowerPoint</Application>
  <PresentationFormat>On-screen Show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PowerPoint Presentation</vt:lpstr>
      <vt:lpstr> PANTEX ENERGY RENEWABLE PROJECT(PREP)   John M. Herrera PREP Contracting Officer Representative &amp; Project Manager john.herrera@npo.doe.gov 806.477.4689 </vt:lpstr>
      <vt:lpstr>Agenda</vt:lpstr>
      <vt:lpstr>Pantex Plant Mission</vt:lpstr>
      <vt:lpstr>1,500 Acres – Aerial View </vt:lpstr>
      <vt:lpstr>1,500 Acres -Ground Level View</vt:lpstr>
      <vt:lpstr>Renewable Energy Requirements and Goals</vt:lpstr>
      <vt:lpstr>PREP Vision</vt:lpstr>
      <vt:lpstr>ESPC Contract Strategy</vt:lpstr>
      <vt:lpstr>Wind System Features</vt:lpstr>
      <vt:lpstr>Energy “Savings”</vt:lpstr>
      <vt:lpstr>Surplus Renewable Energy Credits </vt:lpstr>
      <vt:lpstr>Milestones</vt:lpstr>
      <vt:lpstr>Project Management</vt:lpstr>
      <vt:lpstr>PREP Work Breakdown</vt:lpstr>
      <vt:lpstr>Project Management Structure</vt:lpstr>
      <vt:lpstr>Development</vt:lpstr>
      <vt:lpstr>Acquisition</vt:lpstr>
      <vt:lpstr>Implementation</vt:lpstr>
      <vt:lpstr>Physical Interconnection</vt:lpstr>
      <vt:lpstr>Tariff Interconnection</vt:lpstr>
      <vt:lpstr>R&amp;D Collaboration</vt:lpstr>
      <vt:lpstr>PREP Phase II - Additional 35MW</vt:lpstr>
      <vt:lpstr>Questions?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ENERGY RENEWABLE PROJECT  SITE VISIT </dc:title>
  <dc:creator>UC92T58</dc:creator>
  <cp:lastModifiedBy>Herrera, John</cp:lastModifiedBy>
  <cp:revision>86</cp:revision>
  <cp:lastPrinted>2013-06-27T14:48:49Z</cp:lastPrinted>
  <dcterms:created xsi:type="dcterms:W3CDTF">2012-07-02T16:39:14Z</dcterms:created>
  <dcterms:modified xsi:type="dcterms:W3CDTF">2013-08-05T20:31:30Z</dcterms:modified>
</cp:coreProperties>
</file>