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  <p:sldMasterId id="2147483779" r:id="rId2"/>
  </p:sldMasterIdLst>
  <p:notesMasterIdLst>
    <p:notesMasterId r:id="rId5"/>
  </p:notesMasterIdLst>
  <p:handoutMasterIdLst>
    <p:handoutMasterId r:id="rId6"/>
  </p:handoutMasterIdLst>
  <p:sldIdLst>
    <p:sldId id="409" r:id="rId3"/>
    <p:sldId id="410" r:id="rId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TS" initials="I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AEAB4"/>
    <a:srgbClr val="006600"/>
    <a:srgbClr val="CCE9AD"/>
    <a:srgbClr val="EBF6DE"/>
    <a:srgbClr val="FFCC66"/>
    <a:srgbClr val="003366"/>
    <a:srgbClr val="FF0000"/>
    <a:srgbClr val="1E447C"/>
    <a:srgbClr val="28549D"/>
    <a:srgbClr val="0066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79025" autoAdjust="0"/>
  </p:normalViewPr>
  <p:slideViewPr>
    <p:cSldViewPr snapToGrid="0">
      <p:cViewPr varScale="1">
        <p:scale>
          <a:sx n="54" d="100"/>
          <a:sy n="54" d="100"/>
        </p:scale>
        <p:origin x="-82" y="-6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87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1974" y="-7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53A3D26D-FEAD-4658-8DD7-8E9574143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4053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61A6922-895E-4656-9746-DE4C1B6AB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3216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U.S. Environmental Protection Agency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B6FD1-5C88-436C-9EBE-4976EAF12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2745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U.S. Environmental Protection Agency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B6FD1-5C88-436C-9EBE-4976EAF12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9961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U.S. Environmental Protection Agency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B6FD1-5C88-436C-9EBE-4976EAF12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6627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screen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33600" y="1676400"/>
            <a:ext cx="4876800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9248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4008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 eaLnBrk="0" hangingPunct="0">
              <a:defRPr/>
            </a:pPr>
            <a:r>
              <a:rPr lang="en-US" dirty="0" smtClean="0">
                <a:solidFill>
                  <a:srgbClr val="000000"/>
                </a:solidFill>
              </a:rPr>
              <a:t>U.S. Environmental Protection Agency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 eaLnBrk="0" hangingPunct="0">
              <a:defRPr/>
            </a:pPr>
            <a:fld id="{48CAC5A3-FF37-462E-B1C7-A851DAC74DA5}" type="slidenum">
              <a:rPr lang="en-US" smtClean="0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446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6477000" cy="685800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8E2FF-CAA3-444A-B151-DB07199184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0370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00" y="6400800"/>
            <a:ext cx="5486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74159-F8C7-42E3-B910-B90324DCA4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671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5946A-8E8D-492D-8B3F-15AFC2A9ED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248400" cy="685800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85680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33601"/>
            <a:ext cx="4040188" cy="39925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33601"/>
            <a:ext cx="4041775" cy="39925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D6163-D360-435C-A71B-0EBD0856A6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685800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94891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8BF85-8273-467B-A480-F76B450462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685800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62444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1E592-1D6E-483C-8A22-604D57E588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5018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95400"/>
            <a:ext cx="5111750" cy="48307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95400"/>
            <a:ext cx="3008313" cy="4830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E037E-A4A9-42D4-B0F4-8FF04C4FCA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685800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20401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U.S. Environmental Protection Agency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B6FD1-5C88-436C-9EBE-4976EAF12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13750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1D89A-6B37-4DB1-A872-3727230C5B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0" y="0"/>
            <a:ext cx="6477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eaLnBrk="0" hangingPunct="0">
              <a:defRPr/>
            </a:pPr>
            <a:r>
              <a:rPr lang="en-US" sz="3200" b="0" kern="0" smtClean="0">
                <a:solidFill>
                  <a:srgbClr val="FFFFFF">
                    <a:lumMod val="95000"/>
                  </a:srgbClr>
                </a:solidFill>
                <a:latin typeface="Arial"/>
                <a:ea typeface="+mj-ea"/>
                <a:cs typeface="ＭＳ Ｐゴシック"/>
              </a:rPr>
              <a:t>Click to edit Master title style</a:t>
            </a:r>
            <a:endParaRPr lang="en-US" sz="3200" b="0" kern="0" dirty="0">
              <a:solidFill>
                <a:srgbClr val="FFFFFF">
                  <a:lumMod val="95000"/>
                </a:srgbClr>
              </a:solidFill>
              <a:latin typeface="Arial"/>
              <a:ea typeface="+mj-ea"/>
              <a:cs typeface="ＭＳ Ｐゴシック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9009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CF1C5-756D-47B0-ACDF-2A5E0616C8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685800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98051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C5524-82EA-4EEF-BBD5-630167DFE9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685800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40993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F8B70-D7C2-4274-B5B0-0C70940037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685800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95307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600200"/>
            <a:ext cx="7772400" cy="4495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C774E-D558-406E-AA52-A54C3A914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idx="13"/>
          </p:nvPr>
        </p:nvSpPr>
        <p:spPr>
          <a:xfrm>
            <a:off x="0" y="0"/>
            <a:ext cx="6477000" cy="685800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3715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U.S. Environmental Protection Agency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B6FD1-5C88-436C-9EBE-4976EAF12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6463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U.S. Environmental Protection Agency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B6FD1-5C88-436C-9EBE-4976EAF12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4101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U.S. Environmental Protection Agency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B6FD1-5C88-436C-9EBE-4976EAF12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3448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U.S. Environmental Protection Agency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B6FD1-5C88-436C-9EBE-4976EAF12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2937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U.S. Environmental Protection Agency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B6FD1-5C88-436C-9EBE-4976EAF12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023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U.S. Environmental Protection Agency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B6FD1-5C88-436C-9EBE-4976EAF12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036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U.S. Environmental Protection Agency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B6FD1-5C88-436C-9EBE-4976EAF12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671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U.S. Environmental Protection Agency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B6FD1-5C88-436C-9EBE-4976EAF12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215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/>
          <p:cNvPicPr>
            <a:picLocks noChangeAspect="1" noChangeArrowheads="1"/>
          </p:cNvPicPr>
          <p:nvPr userDrawn="1"/>
        </p:nvPicPr>
        <p:blipFill>
          <a:blip r:embed="rId15" cstate="screen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2954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62200"/>
            <a:ext cx="7772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4008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 eaLnBrk="0" hangingPunct="0">
              <a:defRPr/>
            </a:pPr>
            <a:r>
              <a:rPr lang="en-US" dirty="0" smtClean="0">
                <a:solidFill>
                  <a:srgbClr val="000000"/>
                </a:solidFill>
              </a:rPr>
              <a:t>U.S. Environmental Protection Agency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 eaLnBrk="0" hangingPunct="0">
              <a:defRPr/>
            </a:pPr>
            <a:fld id="{48CAC5A3-FF37-462E-B1C7-A851DAC74DA5}" type="slidenum">
              <a:rPr lang="en-US" smtClean="0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78486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1358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7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eg"/><Relationship Id="rId5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biLevel thresh="25000"/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4" y="180975"/>
            <a:ext cx="1969014" cy="6046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03200" y="2957159"/>
            <a:ext cx="8737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Webinar Sponsored by EPA’s RE-Powering America’s Land Initiative</a:t>
            </a: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August 8, 2013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4993" y="1628544"/>
            <a:ext cx="7134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Renewable Energy Projects on Federal Lands: A Practical Guide and Examples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218248" y="3825016"/>
            <a:ext cx="6707505" cy="2745174"/>
            <a:chOff x="1055810" y="3825016"/>
            <a:chExt cx="6707505" cy="2745174"/>
          </a:xfrm>
        </p:grpSpPr>
        <p:pic>
          <p:nvPicPr>
            <p:cNvPr id="16" name="Picture 2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69145" y="3911404"/>
              <a:ext cx="2438400" cy="25527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7" name="Picture 2" descr="K:\Turbine2Pictures\AerialPhotos_20111020\Selected\IMGP5015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27256" y="3953021"/>
              <a:ext cx="1745245" cy="2525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8" descr="http://3.bp.blogspot.com/-IjFDbTNhhCk/TfoXGwbx4PI/AAAAAAAAAEo/wDnUsNyrE-I/s1600/Nellis_AFB_Solar_panels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75384" y="3924886"/>
              <a:ext cx="2482791" cy="2539218"/>
            </a:xfrm>
            <a:prstGeom prst="rect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1055810" y="3825016"/>
              <a:ext cx="6705600" cy="111145"/>
            </a:xfrm>
            <a:prstGeom prst="rect">
              <a:avLst/>
            </a:prstGeom>
            <a:solidFill>
              <a:srgbClr val="93A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endParaRPr lang="en-US" sz="2400" b="0" dirty="0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57715" y="6459045"/>
              <a:ext cx="6705600" cy="111145"/>
            </a:xfrm>
            <a:prstGeom prst="rect">
              <a:avLst/>
            </a:prstGeom>
            <a:solidFill>
              <a:srgbClr val="93A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endParaRPr lang="en-US" sz="2400" b="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3490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732" y="1596682"/>
            <a:ext cx="7772400" cy="4241409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sz="2400" b="1" dirty="0" smtClean="0"/>
              <a:t>Developing Renewable Energy Projects Larger than 10 MWs at Federal Facilities</a:t>
            </a:r>
          </a:p>
          <a:p>
            <a:pPr>
              <a:buNone/>
            </a:pPr>
            <a:r>
              <a:rPr lang="en-US" sz="1400" dirty="0" smtClean="0"/>
              <a:t>	Mr. Boyan Kovacic, U.S. DOE, Federal Energy Management Program</a:t>
            </a:r>
          </a:p>
          <a:p>
            <a:pPr>
              <a:buNone/>
            </a:pPr>
            <a:r>
              <a:rPr lang="en-US" sz="1400" dirty="0" smtClean="0"/>
              <a:t>	Ms. Anne Crawley, U.S. DOE, Federal Energy Management Program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sz="2400" b="1" dirty="0" smtClean="0"/>
              <a:t>Massachusetts Military Reservation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dirty="0" smtClean="0"/>
              <a:t>Ms. Rose Forbes, Air Force Civil Engineer Center</a:t>
            </a:r>
            <a:br>
              <a:rPr lang="en-US" sz="1400" dirty="0" smtClean="0"/>
            </a:br>
            <a:r>
              <a:rPr lang="en-US" sz="1400" dirty="0" smtClean="0"/>
              <a:t>Captain Shawn Doyle, 102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Civil Engineer Squadron</a:t>
            </a:r>
            <a:br>
              <a:rPr lang="en-US" sz="1400" dirty="0" smtClean="0"/>
            </a:br>
            <a:r>
              <a:rPr lang="en-US" sz="1400" dirty="0" smtClean="0"/>
              <a:t>Mr. Steve Mellin, 6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Space Warning Squadron</a:t>
            </a:r>
            <a:br>
              <a:rPr lang="en-US" sz="1400" dirty="0" smtClean="0"/>
            </a:br>
            <a:r>
              <a:rPr lang="en-US" sz="1400" dirty="0" smtClean="0"/>
              <a:t>Ms. </a:t>
            </a:r>
            <a:r>
              <a:rPr lang="en-US" sz="1400" smtClean="0"/>
              <a:t>Elizabeth </a:t>
            </a:r>
            <a:r>
              <a:rPr lang="en-US" sz="1400" smtClean="0"/>
              <a:t>Kirkpatrick</a:t>
            </a:r>
            <a:r>
              <a:rPr lang="en-US" sz="1400" dirty="0" smtClean="0"/>
              <a:t>, U.S. Coast Guard, Air Station Cape Cod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b="1" dirty="0" err="1" smtClean="0"/>
              <a:t>Pantex</a:t>
            </a:r>
            <a:endParaRPr lang="en-US" sz="2400" dirty="0" smtClean="0"/>
          </a:p>
          <a:p>
            <a:pPr>
              <a:buNone/>
            </a:pPr>
            <a:r>
              <a:rPr lang="en-US" sz="1400" dirty="0" smtClean="0"/>
              <a:t>	Mr. John Herrera, U.S. DOE National Nuclear Security Administration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8E2FF-CAA3-444A-B151-DB071991848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228600" y="82850"/>
            <a:ext cx="7185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Renewable Energy Projects on Federal Lands: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A Practical Guide and Examples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15559</TotalTime>
  <Words>33</Words>
  <Application>Microsoft Office PowerPoint</Application>
  <PresentationFormat>On-screen Show (4:3)</PresentationFormat>
  <Paragraphs>10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Custom Design</vt:lpstr>
      <vt:lpstr>Blank Presentation</vt:lpstr>
      <vt:lpstr>Slide 1</vt:lpstr>
      <vt:lpstr>Renewable Energy Projects on Federal Lands: A Practical Guide and Examples</vt:lpstr>
    </vt:vector>
  </TitlesOfParts>
  <Company>SRA International,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allison remick</dc:creator>
  <cp:lastModifiedBy>EPA</cp:lastModifiedBy>
  <cp:revision>513</cp:revision>
  <dcterms:created xsi:type="dcterms:W3CDTF">2008-06-17T20:48:28Z</dcterms:created>
  <dcterms:modified xsi:type="dcterms:W3CDTF">2013-08-05T18:57:18Z</dcterms:modified>
</cp:coreProperties>
</file>