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6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1250" autoAdjust="0"/>
    <p:restoredTop sz="76312" autoAdjust="0"/>
  </p:normalViewPr>
  <p:slideViewPr>
    <p:cSldViewPr>
      <p:cViewPr varScale="1">
        <p:scale>
          <a:sx n="53" d="100"/>
          <a:sy n="53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FBAFE-BDFF-4CB4-8B92-B5A1FA929ACC}" type="datetimeFigureOut">
              <a:rPr lang="en-US" smtClean="0"/>
              <a:t>4/21/2015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C6C37-0EB4-4E08-BAB3-CC91571069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06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C6C37-0EB4-4E08-BAB3-CC91571069D8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87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C6C37-0EB4-4E08-BAB3-CC91571069D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66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C6C37-0EB4-4E08-BAB3-CC91571069D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2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C6C37-0EB4-4E08-BAB3-CC91571069D8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7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AC851-A40B-4BF8-96F5-CE13C3063C00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47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C6C37-0EB4-4E08-BAB3-CC91571069D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Notes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5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3" r="12543"/>
          <a:stretch/>
        </p:blipFill>
        <p:spPr bwMode="auto">
          <a:xfrm>
            <a:off x="1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400" y="6324600"/>
            <a:ext cx="2133600" cy="365125"/>
          </a:xfrm>
        </p:spPr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38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1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6" r="12543"/>
          <a:stretch/>
        </p:blipFill>
        <p:spPr bwMode="auto">
          <a:xfrm>
            <a:off x="0" y="0"/>
            <a:ext cx="9144000" cy="686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709987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209800"/>
            <a:ext cx="7772400" cy="1500187"/>
          </a:xfrm>
        </p:spPr>
        <p:txBody>
          <a:bodyPr anchor="b">
            <a:normAutofit/>
          </a:bodyPr>
          <a:lstStyle>
            <a:lvl1pPr marL="0" indent="0" algn="r">
              <a:buNone/>
              <a:defRPr sz="2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-1524000" y="-5334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-1981200" y="1482271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 rot="5400000">
            <a:off x="-887186" y="-24765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 rot="5400000">
            <a:off x="1866900" y="-28575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 rot="5400000">
            <a:off x="7353300" y="5219700"/>
            <a:ext cx="1676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82000" y="5375729"/>
            <a:ext cx="1676400" cy="3996871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4" r="1332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886" y="1600200"/>
            <a:ext cx="778691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85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4" r="1254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886" y="274638"/>
            <a:ext cx="77869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886" y="1600200"/>
            <a:ext cx="77869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0D9B9132-094A-4C27-9CB6-73604BB5F0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1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133600"/>
            <a:ext cx="7772400" cy="1470025"/>
          </a:xfrm>
        </p:spPr>
        <p:txBody>
          <a:bodyPr/>
          <a:lstStyle/>
          <a:p>
            <a:r>
              <a:rPr lang="en-US" dirty="0"/>
              <a:t>How to Bring about Ecological Revitalization on Contaminated Lands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886200"/>
            <a:ext cx="6400800" cy="838200"/>
          </a:xfrm>
        </p:spPr>
        <p:txBody>
          <a:bodyPr/>
          <a:lstStyle/>
          <a:p>
            <a:r>
              <a:rPr lang="en-US" dirty="0" smtClean="0"/>
              <a:t>Tuesday April 21,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82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Webinar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Introduction to Reuse and SRI</a:t>
            </a:r>
          </a:p>
          <a:p>
            <a:pPr lvl="1"/>
            <a:r>
              <a:rPr lang="en-US" dirty="0"/>
              <a:t>Michele Mahoney, EPA Technology Innovation and Field Services Division</a:t>
            </a:r>
          </a:p>
          <a:p>
            <a:pPr lvl="0"/>
            <a:r>
              <a:rPr lang="en-US" dirty="0" smtClean="0"/>
              <a:t>Introduction </a:t>
            </a:r>
            <a:r>
              <a:rPr lang="en-US" dirty="0"/>
              <a:t>to Ecological Revitalization</a:t>
            </a:r>
          </a:p>
          <a:p>
            <a:pPr lvl="1"/>
            <a:r>
              <a:rPr lang="en-US" dirty="0" smtClean="0"/>
              <a:t>Michele </a:t>
            </a:r>
            <a:r>
              <a:rPr lang="en-US" dirty="0"/>
              <a:t>Mahoney, EPA Technology Innovation and Field Services Division</a:t>
            </a:r>
          </a:p>
          <a:p>
            <a:pPr lvl="0"/>
            <a:r>
              <a:rPr lang="en-US" dirty="0" smtClean="0">
                <a:effectLst/>
              </a:rPr>
              <a:t>Bunker Hill Case Study </a:t>
            </a:r>
          </a:p>
          <a:p>
            <a:pPr lvl="1"/>
            <a:r>
              <a:rPr lang="en-US" dirty="0" smtClean="0"/>
              <a:t>Ed </a:t>
            </a:r>
            <a:r>
              <a:rPr lang="en-US" dirty="0"/>
              <a:t>Moreen, EPA Region 10</a:t>
            </a:r>
          </a:p>
          <a:p>
            <a:pPr lvl="0"/>
            <a:r>
              <a:rPr lang="en-US" dirty="0"/>
              <a:t>Considering Native Plants and Pollinator Habitats</a:t>
            </a:r>
          </a:p>
          <a:p>
            <a:pPr lvl="1"/>
            <a:r>
              <a:rPr lang="en-US" dirty="0" smtClean="0"/>
              <a:t>Bruce </a:t>
            </a:r>
            <a:r>
              <a:rPr lang="en-US" dirty="0"/>
              <a:t>Pluta, EPA Region </a:t>
            </a:r>
            <a:r>
              <a:rPr lang="en-US" dirty="0" smtClean="0"/>
              <a:t>3</a:t>
            </a:r>
          </a:p>
          <a:p>
            <a:r>
              <a:rPr lang="en-US" dirty="0" smtClean="0"/>
              <a:t>Chemical </a:t>
            </a:r>
            <a:r>
              <a:rPr lang="en-US" dirty="0"/>
              <a:t>Commodities, Inc. Site Case </a:t>
            </a:r>
            <a:r>
              <a:rPr lang="en-US" dirty="0" smtClean="0"/>
              <a:t>Study</a:t>
            </a:r>
          </a:p>
          <a:p>
            <a:pPr lvl="1"/>
            <a:r>
              <a:rPr lang="en-US" dirty="0" smtClean="0"/>
              <a:t>Jeff Field, EPA Region 7</a:t>
            </a:r>
            <a:endParaRPr lang="en-US" dirty="0"/>
          </a:p>
          <a:p>
            <a:pPr lvl="0"/>
            <a:r>
              <a:rPr lang="en-US" dirty="0"/>
              <a:t>Pollinator </a:t>
            </a:r>
            <a:r>
              <a:rPr lang="en-US" dirty="0" smtClean="0"/>
              <a:t>Partnership</a:t>
            </a:r>
            <a:endParaRPr lang="en-US" dirty="0"/>
          </a:p>
          <a:p>
            <a:pPr lvl="1"/>
            <a:r>
              <a:rPr lang="en-US" dirty="0" smtClean="0"/>
              <a:t>Mary Byrne, </a:t>
            </a:r>
            <a:r>
              <a:rPr lang="en-US" dirty="0"/>
              <a:t>Pollinator Partnership</a:t>
            </a:r>
          </a:p>
          <a:p>
            <a:pPr lvl="0"/>
            <a:r>
              <a:rPr lang="en-US" dirty="0" smtClean="0"/>
              <a:t>EPA Region 7 Pollinator Work Group</a:t>
            </a:r>
            <a:endParaRPr lang="en-US" dirty="0"/>
          </a:p>
          <a:p>
            <a:pPr lvl="1"/>
            <a:r>
              <a:rPr lang="en-US" dirty="0" smtClean="0"/>
              <a:t>Damon Frizzell, EPA Region 7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SRI: The Superfund Redevelopment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i="1" dirty="0" smtClean="0"/>
              <a:t>Working with communities and other partners in considering future use opportunities and integrating appropriate reuse options into the cleanup process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9779" y="1600200"/>
            <a:ext cx="3964442" cy="278497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as a Priority</a:t>
            </a:r>
            <a:endParaRPr lang="en-US" dirty="0"/>
          </a:p>
        </p:txBody>
      </p:sp>
      <p:pic>
        <p:nvPicPr>
          <p:cNvPr id="4" name="Content Placeholder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800" y="1449287"/>
            <a:ext cx="3496732" cy="23706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0" y="4030134"/>
            <a:ext cx="3522132" cy="23706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66736" y="1449287"/>
            <a:ext cx="3522132" cy="23706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Content Placeholder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668" y="4030133"/>
            <a:ext cx="3522132" cy="236219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45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3400" dirty="0"/>
          </a:p>
          <a:p>
            <a:r>
              <a:rPr lang="en-US" sz="3400" dirty="0"/>
              <a:t>Economic</a:t>
            </a:r>
          </a:p>
          <a:p>
            <a:r>
              <a:rPr lang="en-US" sz="3400" dirty="0"/>
              <a:t>Environmental</a:t>
            </a:r>
          </a:p>
          <a:p>
            <a:r>
              <a:rPr lang="en-US" sz="3400" dirty="0"/>
              <a:t>Social</a:t>
            </a:r>
          </a:p>
          <a:p>
            <a:pPr>
              <a:spcBef>
                <a:spcPts val="0"/>
              </a:spcBef>
            </a:pPr>
            <a:r>
              <a:rPr lang="en-US" sz="3400" dirty="0"/>
              <a:t>Protection of human health</a:t>
            </a:r>
          </a:p>
          <a:p>
            <a:pPr marL="457200" lvl="1" indent="0">
              <a:buNone/>
            </a:pPr>
            <a:endParaRPr lang="en-US" sz="3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F01B-9196-4897-A71A-0BC3514B5097}" type="slidenum">
              <a:rPr lang="en-US" smtClean="0"/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289" y="1620896"/>
            <a:ext cx="3398227" cy="193510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288" y="4038627"/>
            <a:ext cx="3398227" cy="1955778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56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Ecological Revitalization and</a:t>
            </a:r>
            <a:br>
              <a:rPr lang="en-US" dirty="0" smtClean="0"/>
            </a:br>
            <a:r>
              <a:rPr lang="en-US" dirty="0" smtClean="0"/>
              <a:t> Ecological Reuse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3900" y="1600200"/>
            <a:ext cx="3886200" cy="290979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3" descr="X:\EXTRANET\Image Libraries\Skeo Image Library\Site Folders\Superfund Sites\NW58thStreetLandfillSite\IMG_18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343" y="3200400"/>
            <a:ext cx="3878469" cy="29097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9132-094A-4C27-9CB6-73604BB5F0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 Templat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 Template 2</Template>
  <TotalTime>242</TotalTime>
  <Words>155</Words>
  <Application>Microsoft Office PowerPoint</Application>
  <PresentationFormat>On-screen Show (4:3)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Eco Template 2</vt:lpstr>
      <vt:lpstr>How to Bring about Ecological Revitalization on Contaminated Lands</vt:lpstr>
      <vt:lpstr>Webinar Overview</vt:lpstr>
      <vt:lpstr>SRI: The Superfund Redevelopment Initiative</vt:lpstr>
      <vt:lpstr>Reuse as a Priority</vt:lpstr>
      <vt:lpstr>Benefits of Reuse</vt:lpstr>
      <vt:lpstr>Ecological Revitalization and  Ecological Reuse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Lynette Wysocki</dc:creator>
  <cp:lastModifiedBy>Skeo</cp:lastModifiedBy>
  <cp:revision>22</cp:revision>
  <dcterms:created xsi:type="dcterms:W3CDTF">2015-01-27T14:32:44Z</dcterms:created>
  <dcterms:modified xsi:type="dcterms:W3CDTF">2015-04-21T15:50:27Z</dcterms:modified>
</cp:coreProperties>
</file>