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71" r:id="rId6"/>
    <p:sldId id="264" r:id="rId7"/>
    <p:sldId id="265" r:id="rId8"/>
    <p:sldId id="266" r:id="rId9"/>
    <p:sldId id="272" r:id="rId10"/>
    <p:sldId id="267" r:id="rId11"/>
    <p:sldId id="27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2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0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DBDF-2B1C-4934-954C-11F043C7BA45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11826-DA12-46A7-B65F-831E6BA6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7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0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1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2543"/>
          <a:stretch/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753E0E0-B18B-4A30-98A2-CADB840DF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3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0"/>
            <a:ext cx="9144000" cy="6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-1524000" y="-5334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1981200" y="1482271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 rot="5400000">
            <a:off x="-887186" y="-2476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866900" y="-2857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7353300" y="5219700"/>
            <a:ext cx="1676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382000" y="5375729"/>
            <a:ext cx="1676400" cy="3996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3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886" y="1600200"/>
            <a:ext cx="7786914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4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753E0E0-B18B-4A30-98A2-CADB840DF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86" y="274638"/>
            <a:ext cx="778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600200"/>
            <a:ext cx="77869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753E0E0-B18B-4A30-98A2-CADB840DF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B@Pollinator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9.jpeg"/><Relationship Id="rId4" Type="http://schemas.openxmlformats.org/officeDocument/2006/relationships/image" Target="cid:2BB32796-0CD0-49EF-B522-FB3BE6D1145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Pollinator Partnership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Mary Byrne</a:t>
            </a:r>
          </a:p>
          <a:p>
            <a:r>
              <a:rPr lang="en-US" dirty="0" smtClean="0"/>
              <a:t>Plant Ecologist, P2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1" y="4953000"/>
            <a:ext cx="1619249" cy="5006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BeeSmart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Screenshot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3" y="1238249"/>
            <a:ext cx="3200400" cy="480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creenshot 2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0" y="1411515"/>
            <a:ext cx="203200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creenshot 2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57" y="1411515"/>
            <a:ext cx="1981200" cy="2971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creenshot 2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3371"/>
            <a:ext cx="2032000" cy="304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543800" cy="1219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S</a:t>
            </a:r>
            <a:r>
              <a:rPr lang="en-US" sz="3000" dirty="0" smtClean="0"/>
              <a:t>imply </a:t>
            </a:r>
            <a:r>
              <a:rPr lang="en-US" sz="3000" b="1" dirty="0" smtClean="0"/>
              <a:t>H</a:t>
            </a:r>
            <a:r>
              <a:rPr lang="en-US" sz="3000" dirty="0" smtClean="0"/>
              <a:t>aving </a:t>
            </a:r>
            <a:r>
              <a:rPr lang="en-US" sz="3000" b="1" dirty="0" smtClean="0"/>
              <a:t>A</a:t>
            </a:r>
            <a:r>
              <a:rPr lang="en-US" sz="3000" dirty="0" smtClean="0"/>
              <a:t>reas </a:t>
            </a:r>
            <a:r>
              <a:rPr lang="en-US" sz="3000" b="1" dirty="0" smtClean="0"/>
              <a:t>R</a:t>
            </a:r>
            <a:r>
              <a:rPr lang="en-US" sz="3000" dirty="0" smtClean="0"/>
              <a:t>eserved for the </a:t>
            </a:r>
            <a:r>
              <a:rPr lang="en-US" sz="3000" b="1" dirty="0" smtClean="0"/>
              <a:t>E</a:t>
            </a:r>
            <a:r>
              <a:rPr lang="en-US" sz="3000" dirty="0" smtClean="0"/>
              <a:t>nvironment</a:t>
            </a:r>
            <a:endParaRPr lang="en-US" sz="3000" dirty="0"/>
          </a:p>
        </p:txBody>
      </p:sp>
      <p:pic>
        <p:nvPicPr>
          <p:cNvPr id="4" name="Picture 8" descr="SHARElogoimageNotex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81795"/>
            <a:ext cx="1905000" cy="9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303348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1 Million Acres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chemeClr val="bg1"/>
                </a:solidFill>
              </a:rPr>
              <a:t>Who: Gardeners, Farmers, Ranchers, Schools, Beekeepers, Corporate Land Managers, Utilities, </a:t>
            </a:r>
            <a:r>
              <a:rPr lang="en-US" sz="2500" dirty="0" err="1" smtClean="0">
                <a:solidFill>
                  <a:schemeClr val="bg1"/>
                </a:solidFill>
              </a:rPr>
              <a:t>Roadscapes</a:t>
            </a:r>
            <a:r>
              <a:rPr lang="en-US" sz="2500" dirty="0" smtClean="0">
                <a:solidFill>
                  <a:schemeClr val="bg1"/>
                </a:solidFill>
              </a:rPr>
              <a:t>, anyone with land to influence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YOU!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14026"/>
            <a:ext cx="4695519" cy="33539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itle 3"/>
          <p:cNvSpPr>
            <a:spLocks noGrp="1"/>
          </p:cNvSpPr>
          <p:nvPr/>
        </p:nvSpPr>
        <p:spPr>
          <a:xfrm>
            <a:off x="800100" y="1562101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</a:rPr>
              <a:t>QUESTIONS?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5" name="Subtitle 4"/>
          <p:cNvSpPr>
            <a:spLocks noGrp="1"/>
          </p:cNvSpPr>
          <p:nvPr/>
        </p:nvSpPr>
        <p:spPr>
          <a:xfrm>
            <a:off x="1066800" y="3276600"/>
            <a:ext cx="6934200" cy="201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Mary Byrne</a:t>
            </a:r>
            <a:endParaRPr lang="en-US" sz="3200" dirty="0">
              <a:solidFill>
                <a:srgbClr val="8064A2">
                  <a:lumMod val="40000"/>
                  <a:lumOff val="60000"/>
                </a:srgbClr>
              </a:solidFill>
            </a:endParaRPr>
          </a:p>
          <a:p>
            <a:r>
              <a:rPr lang="en-US" sz="2800" dirty="0">
                <a:solidFill>
                  <a:srgbClr val="8064A2">
                    <a:lumMod val="40000"/>
                    <a:lumOff val="60000"/>
                  </a:srgbClr>
                </a:solidFill>
              </a:rPr>
              <a:t>Pollinator </a:t>
            </a:r>
            <a:r>
              <a:rPr lang="en-US" sz="28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Partnership</a:t>
            </a:r>
          </a:p>
          <a:p>
            <a:r>
              <a:rPr lang="en-US" sz="3200" dirty="0" smtClean="0">
                <a:solidFill>
                  <a:srgbClr val="00B0F0"/>
                </a:solidFill>
                <a:hlinkClick r:id="rId3"/>
              </a:rPr>
              <a:t>MB@Pollinator.org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/>
              <a:t>(415) 362-1137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620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120" y="1920636"/>
            <a:ext cx="12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April 2011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9682" y="425064"/>
            <a:ext cx="3908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Pollinator Partnership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773" y="5366728"/>
            <a:ext cx="593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Mission:</a:t>
            </a:r>
            <a:r>
              <a:rPr lang="en-US" sz="1800" b="0" dirty="0" smtClean="0">
                <a:solidFill>
                  <a:schemeClr val="bg1"/>
                </a:solidFill>
              </a:rPr>
              <a:t> The </a:t>
            </a:r>
            <a:r>
              <a:rPr lang="en-US" sz="1800" b="0" dirty="0">
                <a:solidFill>
                  <a:schemeClr val="bg1"/>
                </a:solidFill>
              </a:rPr>
              <a:t>Pollinator Partnership’s mission is to promote the health of pollinators, critical to food and ecosystems, through conservation, education, and research. 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81668"/>
            <a:ext cx="2292371" cy="3415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03" y="2346684"/>
            <a:ext cx="3082809" cy="205686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Pollinator%20Week_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0" y="1447800"/>
            <a:ext cx="2415962" cy="18122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G_07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3" y="3489418"/>
            <a:ext cx="2464776" cy="184276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22505"/>
            <a:ext cx="1044740" cy="3230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1" y="304800"/>
            <a:ext cx="8229600" cy="11048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Pollinator Prairie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Superfund to Habitat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My Documents\CCI PHOTOS\PHOTO 22 OF 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525" r="4445" b="5525"/>
          <a:stretch>
            <a:fillRect/>
          </a:stretch>
        </p:blipFill>
        <p:spPr bwMode="auto">
          <a:xfrm>
            <a:off x="838200" y="1526397"/>
            <a:ext cx="4217127" cy="2757144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29" y="2593197"/>
            <a:ext cx="4240638" cy="3180479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7" y="6096000"/>
            <a:ext cx="2108200" cy="5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5933917"/>
            <a:ext cx="1066800" cy="332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1957" y="6262243"/>
            <a:ext cx="2133600" cy="365125"/>
          </a:xfrm>
        </p:spPr>
        <p:txBody>
          <a:bodyPr/>
          <a:lstStyle/>
          <a:p>
            <a:fld id="{6753E0E0-B18B-4A30-98A2-CADB840DFD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52" y="304800"/>
            <a:ext cx="8229600" cy="11048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Hunters Point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Coal Power Plant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1171"/>
            <a:ext cx="2819400" cy="42108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50062"/>
            <a:ext cx="2286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41" y="1828800"/>
            <a:ext cx="4402911" cy="32885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43" y="6012851"/>
            <a:ext cx="1066800" cy="3324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8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 Wings Across Ohio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3" y="1608183"/>
            <a:ext cx="4165600" cy="3124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17638"/>
            <a:ext cx="2705100" cy="360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9514" y="4086052"/>
            <a:ext cx="226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Vista Enterprises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Cleveland, Ohio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286" y="3824109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&amp; Erie Reservation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Metroparks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FirstEnergy 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Cleveland, Ohio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9" y="5250145"/>
            <a:ext cx="837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Goal: Habitat development guides for corporations gardens, farmers and urban land managers with Ohio-specific planting lists.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1950"/>
            <a:ext cx="7845425" cy="100964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 Habitat Development Guides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/>
        </p:blipFill>
        <p:spPr bwMode="auto">
          <a:xfrm>
            <a:off x="1066800" y="1240970"/>
            <a:ext cx="3429000" cy="4491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40" y="1240970"/>
            <a:ext cx="3456120" cy="44910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91" y="183005"/>
            <a:ext cx="7921625" cy="1104899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Planting Guides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7" y="1524000"/>
            <a:ext cx="2997998" cy="3882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891">
            <a:off x="4642650" y="1329462"/>
            <a:ext cx="1765300" cy="2268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9188">
            <a:off x="4810880" y="3082201"/>
            <a:ext cx="1816100" cy="2325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809">
            <a:off x="6823886" y="1277074"/>
            <a:ext cx="1835150" cy="2373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493">
            <a:off x="6476014" y="3084162"/>
            <a:ext cx="1887538" cy="2451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Brochures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88570"/>
            <a:ext cx="2652967" cy="5095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77" y="1048615"/>
            <a:ext cx="2776558" cy="38508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2" y="4249016"/>
            <a:ext cx="4597767" cy="21571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12917" y="6424348"/>
            <a:ext cx="2133600" cy="365125"/>
          </a:xfrm>
        </p:spPr>
        <p:txBody>
          <a:bodyPr/>
          <a:lstStyle/>
          <a:p>
            <a:fld id="{6753E0E0-B18B-4A30-98A2-CADB840DFD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8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d:2BB32796-0CD0-49EF-B522-FB3BE6D1145A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5"/>
          <a:stretch>
            <a:fillRect/>
          </a:stretch>
        </p:blipFill>
        <p:spPr bwMode="auto">
          <a:xfrm>
            <a:off x="914400" y="1238249"/>
            <a:ext cx="5486400" cy="2228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sgkshot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74445"/>
            <a:ext cx="6019800" cy="335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2851"/>
            <a:ext cx="1066800" cy="3324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1421" y="148999"/>
            <a:ext cx="8229600" cy="1104899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BeeSmart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Garden Kit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172</Words>
  <Application>Microsoft Office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Pollinator Partnership</vt:lpstr>
      <vt:lpstr>PowerPoint Presentation</vt:lpstr>
      <vt:lpstr>Pollinator Prairie Superfund to Habitat</vt:lpstr>
      <vt:lpstr>Hunters Point Former Coal Power Plant</vt:lpstr>
      <vt:lpstr>Monarch Wings Across Ohio</vt:lpstr>
      <vt:lpstr>Monarch Habitat Development Guides</vt:lpstr>
      <vt:lpstr>Ecoregional Planting Guides</vt:lpstr>
      <vt:lpstr>Brochures</vt:lpstr>
      <vt:lpstr>BeeSmart School Garden Kit</vt:lpstr>
      <vt:lpstr>BeeSmart App</vt:lpstr>
      <vt:lpstr>Simply Having Areas Reserved for the Environment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</dc:creator>
  <cp:lastModifiedBy>Rosemary Han</cp:lastModifiedBy>
  <cp:revision>14</cp:revision>
  <dcterms:created xsi:type="dcterms:W3CDTF">2015-01-22T15:43:45Z</dcterms:created>
  <dcterms:modified xsi:type="dcterms:W3CDTF">2015-04-20T13:26:16Z</dcterms:modified>
</cp:coreProperties>
</file>