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0" r:id="rId2"/>
    <p:sldId id="270" r:id="rId3"/>
    <p:sldId id="265" r:id="rId4"/>
    <p:sldId id="269" r:id="rId5"/>
    <p:sldId id="276" r:id="rId6"/>
    <p:sldId id="275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15620"/>
    <p:restoredTop sz="77491" autoAdjust="0"/>
  </p:normalViewPr>
  <p:slideViewPr>
    <p:cSldViewPr>
      <p:cViewPr varScale="1">
        <p:scale>
          <a:sx n="81" d="100"/>
          <a:sy n="81" d="100"/>
        </p:scale>
        <p:origin x="82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2052" y="11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ADDBDF-2B1C-4934-954C-11F043C7BA45}" type="datetimeFigureOut">
              <a:rPr lang="en-US" smtClean="0"/>
              <a:t>4/20/2015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F11826-DA12-46A7-B65F-831E6BA6CF7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352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86449-5CA9-4C70-A21F-7A922D3EF7D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2650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11826-DA12-46A7-B65F-831E6BA6CF7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31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11826-DA12-46A7-B65F-831E6BA6CF7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896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11826-DA12-46A7-B65F-831E6BA6CF7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769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11826-DA12-46A7-B65F-831E6BA6CF7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757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11826-DA12-46A7-B65F-831E6BA6CF7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851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F11826-DA12-46A7-B65F-831E6BA6CF7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21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63" r="12543"/>
          <a:stretch/>
        </p:blipFill>
        <p:spPr bwMode="auto">
          <a:xfrm>
            <a:off x="1" y="1"/>
            <a:ext cx="9143999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4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6753E0E0-B18B-4A30-98A2-CADB840DFD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037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06" r="12543"/>
          <a:stretch/>
        </p:blipFill>
        <p:spPr bwMode="auto">
          <a:xfrm>
            <a:off x="0" y="0"/>
            <a:ext cx="9144000" cy="6868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709987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2209800"/>
            <a:ext cx="7772400" cy="1500187"/>
          </a:xfrm>
        </p:spPr>
        <p:txBody>
          <a:bodyPr anchor="b">
            <a:normAutofit/>
          </a:bodyPr>
          <a:lstStyle>
            <a:lvl1pPr marL="0" indent="0" algn="r">
              <a:buNone/>
              <a:defRPr sz="280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6947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6" name="Oval 5"/>
          <p:cNvSpPr/>
          <p:nvPr userDrawn="1"/>
        </p:nvSpPr>
        <p:spPr>
          <a:xfrm>
            <a:off x="-1524000" y="-533400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/>
          <p:cNvSpPr/>
          <p:nvPr userDrawn="1"/>
        </p:nvSpPr>
        <p:spPr>
          <a:xfrm>
            <a:off x="-1981200" y="1482271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/>
          <p:cNvSpPr/>
          <p:nvPr userDrawn="1"/>
        </p:nvSpPr>
        <p:spPr>
          <a:xfrm rot="5400000">
            <a:off x="-887186" y="-2476500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 userDrawn="1"/>
        </p:nvSpPr>
        <p:spPr>
          <a:xfrm rot="5400000">
            <a:off x="1866900" y="-2857500"/>
            <a:ext cx="2438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 userDrawn="1"/>
        </p:nvSpPr>
        <p:spPr>
          <a:xfrm rot="5400000">
            <a:off x="7353300" y="5219700"/>
            <a:ext cx="1676400" cy="3886200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/>
          <p:cNvSpPr/>
          <p:nvPr userDrawn="1"/>
        </p:nvSpPr>
        <p:spPr>
          <a:xfrm>
            <a:off x="8382000" y="5375729"/>
            <a:ext cx="1676400" cy="3996871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58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Heav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4" r="1332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899886" y="1600200"/>
            <a:ext cx="7786914" cy="4525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948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4" r="12543"/>
          <a:stretch/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9886" y="274638"/>
            <a:ext cx="778691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9886" y="1600200"/>
            <a:ext cx="7786914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6753E0E0-B18B-4A30-98A2-CADB840DFD6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71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n-lt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600" kern="1200">
          <a:solidFill>
            <a:schemeClr val="bg1"/>
          </a:solidFill>
          <a:latin typeface="+mn-lt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frizzell.damon@epa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5994" y="1752600"/>
            <a:ext cx="7848600" cy="1927225"/>
          </a:xfrm>
        </p:spPr>
        <p:txBody>
          <a:bodyPr>
            <a:normAutofit/>
          </a:bodyPr>
          <a:lstStyle/>
          <a:p>
            <a:r>
              <a:rPr lang="en-US" sz="5400" dirty="0" smtClean="0"/>
              <a:t>R7 Pollinator Protection Workgroup Actions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1106" y="4038600"/>
            <a:ext cx="6400800" cy="1752600"/>
          </a:xfrm>
        </p:spPr>
        <p:txBody>
          <a:bodyPr>
            <a:noAutofit/>
          </a:bodyPr>
          <a:lstStyle/>
          <a:p>
            <a:r>
              <a:rPr lang="en-US" dirty="0" smtClean="0"/>
              <a:t>Damon Frizzell</a:t>
            </a:r>
          </a:p>
          <a:p>
            <a:r>
              <a:rPr lang="en-US" dirty="0" smtClean="0"/>
              <a:t>U.S</a:t>
            </a:r>
            <a:r>
              <a:rPr lang="en-US" dirty="0"/>
              <a:t>. Environmental Protection </a:t>
            </a:r>
            <a:r>
              <a:rPr lang="en-US" dirty="0" smtClean="0"/>
              <a:t>Agency</a:t>
            </a:r>
          </a:p>
          <a:p>
            <a:r>
              <a:rPr lang="en-US" dirty="0" smtClean="0"/>
              <a:t>Region 7</a:t>
            </a:r>
          </a:p>
          <a:p>
            <a:endParaRPr lang="en-US" dirty="0"/>
          </a:p>
          <a:p>
            <a:r>
              <a:rPr lang="en-US" dirty="0" smtClean="0"/>
              <a:t>April 21, 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472594" y="6324600"/>
            <a:ext cx="1066800" cy="329184"/>
          </a:xfrm>
          <a:prstGeom prst="rect">
            <a:avLst/>
          </a:prstGeom>
        </p:spPr>
        <p:txBody>
          <a:bodyPr/>
          <a:lstStyle/>
          <a:p>
            <a:fld id="{DE03713C-B8F9-4FCD-8A73-61E80E3EDD4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71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533" y="457200"/>
            <a:ext cx="7786914" cy="13716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US" sz="4000" dirty="0" smtClean="0">
                <a:ea typeface="+mn-ea"/>
                <a:cs typeface="+mn-cs"/>
              </a:rPr>
              <a:t>R7 Pollinator Protection Strategy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233" y="1981201"/>
            <a:ext cx="8015514" cy="39624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solidFill>
                  <a:srgbClr val="FFC000"/>
                </a:solidFill>
              </a:rPr>
              <a:t>Purpose:  </a:t>
            </a:r>
            <a:r>
              <a:rPr lang="en-US" sz="2800" dirty="0" smtClean="0"/>
              <a:t>Identify </a:t>
            </a:r>
            <a:r>
              <a:rPr lang="en-US" sz="2800" dirty="0"/>
              <a:t>regional programmatic opportunities to facilitate pollinator protection within R7 as directed by the Regional Administrator and the June 20, 2014 Presidential Memorandum regarding pollinator health</a:t>
            </a:r>
            <a:r>
              <a:rPr lang="en-US" sz="2800" dirty="0" smtClean="0"/>
              <a:t>.</a:t>
            </a:r>
          </a:p>
          <a:p>
            <a:pPr>
              <a:spcBef>
                <a:spcPts val="0"/>
              </a:spcBef>
            </a:pPr>
            <a:r>
              <a:rPr lang="en-US" sz="3200" dirty="0" smtClean="0">
                <a:solidFill>
                  <a:srgbClr val="FFC000"/>
                </a:solidFill>
              </a:rPr>
              <a:t>Vision:  </a:t>
            </a:r>
            <a:r>
              <a:rPr lang="en-US" sz="2800" dirty="0"/>
              <a:t>Enhance pollinator habitat in Region 7 by weaving considerations into EPA Region 7’s everyday activities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845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EPA R7 Workgroup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EPA R7 Pollinator Protection Workgroup</a:t>
            </a:r>
          </a:p>
          <a:p>
            <a:pPr lvl="1"/>
            <a:r>
              <a:rPr lang="en-US" sz="2800" dirty="0" smtClean="0"/>
              <a:t>Superfund Division</a:t>
            </a:r>
          </a:p>
          <a:p>
            <a:pPr lvl="1"/>
            <a:r>
              <a:rPr lang="en-US" sz="2800" dirty="0" smtClean="0"/>
              <a:t>Water, Wetlands, and Pesticides Division</a:t>
            </a:r>
          </a:p>
          <a:p>
            <a:pPr lvl="1"/>
            <a:r>
              <a:rPr lang="en-US" sz="2800" dirty="0" smtClean="0"/>
              <a:t>Air and Waste Management Division</a:t>
            </a:r>
          </a:p>
          <a:p>
            <a:pPr lvl="1"/>
            <a:r>
              <a:rPr lang="en-US" sz="2800" dirty="0" smtClean="0"/>
              <a:t>Office of Policy and Management</a:t>
            </a:r>
          </a:p>
          <a:p>
            <a:pPr lvl="1"/>
            <a:r>
              <a:rPr lang="en-US" sz="2800" dirty="0" smtClean="0"/>
              <a:t>Environmental Science and Technology Division</a:t>
            </a:r>
          </a:p>
          <a:p>
            <a:pPr lvl="1"/>
            <a:r>
              <a:rPr lang="en-US" sz="2800" dirty="0" smtClean="0"/>
              <a:t>Enforcement Coordination Office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713C-B8F9-4FCD-8A73-61E80E3EDD4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918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886" y="1066800"/>
            <a:ext cx="7786914" cy="762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US" sz="5400" dirty="0" smtClean="0"/>
              <a:t>R7 Strategy Initiatives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886" y="2438400"/>
            <a:ext cx="7024914" cy="2057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6"/>
                </a:solidFill>
              </a:rPr>
              <a:t>Outreach</a:t>
            </a:r>
            <a:r>
              <a:rPr lang="en-US" sz="3200" b="1" dirty="0">
                <a:solidFill>
                  <a:schemeClr val="accent6"/>
                </a:solidFill>
              </a:rPr>
              <a:t>, Education &amp; </a:t>
            </a:r>
            <a:r>
              <a:rPr lang="en-US" sz="3200" b="1" dirty="0" smtClean="0">
                <a:solidFill>
                  <a:schemeClr val="accent6"/>
                </a:solidFill>
              </a:rPr>
              <a:t>Partnerships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Facilities</a:t>
            </a:r>
          </a:p>
          <a:p>
            <a:pPr marL="514350" indent="-514350">
              <a:buAutoNum type="arabicPeriod"/>
            </a:pPr>
            <a:r>
              <a:rPr lang="en-US" sz="3200" b="1" dirty="0"/>
              <a:t>Internal Programs</a:t>
            </a:r>
            <a:endParaRPr lang="en-US" sz="3200" b="1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062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886" y="1066800"/>
            <a:ext cx="7786914" cy="762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US" sz="5400" dirty="0" smtClean="0"/>
              <a:t>R7 Strategy Initiatives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886" y="2438400"/>
            <a:ext cx="7024914" cy="2057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Outreach</a:t>
            </a:r>
            <a:r>
              <a:rPr lang="en-US" sz="3200" b="1" dirty="0"/>
              <a:t>, Education &amp; </a:t>
            </a:r>
            <a:r>
              <a:rPr lang="en-US" sz="3200" b="1" dirty="0" smtClean="0"/>
              <a:t>Partnerships</a:t>
            </a:r>
          </a:p>
          <a:p>
            <a:pPr marL="514350" indent="-514350">
              <a:buAutoNum type="arabicPeriod"/>
            </a:pPr>
            <a:r>
              <a:rPr lang="en-US" sz="3200" b="1" dirty="0" smtClean="0">
                <a:solidFill>
                  <a:schemeClr val="accent6"/>
                </a:solidFill>
              </a:rPr>
              <a:t>Facilities</a:t>
            </a:r>
          </a:p>
          <a:p>
            <a:pPr marL="514350" indent="-514350">
              <a:buAutoNum type="arabicPeriod"/>
            </a:pPr>
            <a:r>
              <a:rPr lang="en-US" sz="3200" b="1" dirty="0"/>
              <a:t>Internal Programs</a:t>
            </a:r>
            <a:endParaRPr lang="en-US" sz="3200" b="1" dirty="0" smtClean="0"/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575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886" y="1066800"/>
            <a:ext cx="7786914" cy="7620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defRPr/>
            </a:pPr>
            <a:r>
              <a:rPr lang="en-US" sz="5400" dirty="0" smtClean="0"/>
              <a:t>R7 Strategy Initiatives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0886" y="2438400"/>
            <a:ext cx="7024914" cy="20574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1" dirty="0" smtClean="0"/>
              <a:t>Outreach</a:t>
            </a:r>
            <a:r>
              <a:rPr lang="en-US" sz="3200" b="1" dirty="0"/>
              <a:t>, Education &amp; </a:t>
            </a:r>
            <a:r>
              <a:rPr lang="en-US" sz="3200" b="1" dirty="0" smtClean="0"/>
              <a:t>Partnerships</a:t>
            </a:r>
          </a:p>
          <a:p>
            <a:pPr marL="514350" indent="-514350">
              <a:buAutoNum type="arabicPeriod"/>
            </a:pPr>
            <a:r>
              <a:rPr lang="en-US" sz="3200" b="1" dirty="0" smtClean="0"/>
              <a:t>Facilities</a:t>
            </a:r>
          </a:p>
          <a:p>
            <a:pPr marL="514350" indent="-514350">
              <a:buAutoNum type="arabicPeriod"/>
            </a:pPr>
            <a:r>
              <a:rPr lang="en-US" sz="3200" b="1" dirty="0">
                <a:solidFill>
                  <a:schemeClr val="accent6"/>
                </a:solidFill>
              </a:rPr>
              <a:t>Internal Programs</a:t>
            </a:r>
            <a:endParaRPr lang="en-US" sz="3200" b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982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914400" y="1905001"/>
            <a:ext cx="7543800" cy="1219199"/>
          </a:xfrm>
        </p:spPr>
        <p:txBody>
          <a:bodyPr>
            <a:normAutofit/>
          </a:bodyPr>
          <a:lstStyle/>
          <a:p>
            <a:r>
              <a:rPr lang="en-US" sz="5400" dirty="0" smtClean="0"/>
              <a:t>QUESTIONS?</a:t>
            </a:r>
            <a:endParaRPr lang="en-US" sz="5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smtClean="0"/>
              <a:t>Damon Frizzell</a:t>
            </a:r>
          </a:p>
          <a:p>
            <a:r>
              <a:rPr lang="en-US" sz="3200" dirty="0" smtClean="0"/>
              <a:t>EPA Region 7 Agriculture Advisor</a:t>
            </a:r>
          </a:p>
          <a:p>
            <a:r>
              <a:rPr lang="en-US" sz="3200" dirty="0" smtClean="0">
                <a:solidFill>
                  <a:srgbClr val="00B0F0"/>
                </a:solidFill>
                <a:hlinkClick r:id="rId3"/>
              </a:rPr>
              <a:t>frizzell.damon@epa.gov</a:t>
            </a:r>
            <a:endParaRPr lang="en-US" sz="3200" dirty="0" smtClean="0">
              <a:solidFill>
                <a:srgbClr val="00B0F0"/>
              </a:solidFill>
            </a:endParaRPr>
          </a:p>
          <a:p>
            <a:r>
              <a:rPr lang="en-US" sz="3200" dirty="0" smtClean="0"/>
              <a:t>(913)551-7560</a:t>
            </a:r>
            <a:endParaRPr lang="en-US" sz="32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753E0E0-B18B-4A30-98A2-CADB840DFD6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097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B0F0"/>
      </a:hlink>
      <a:folHlink>
        <a:srgbClr val="548DD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164</Words>
  <Application>Microsoft Office PowerPoint</Application>
  <PresentationFormat>On-screen Show (4:3)</PresentationFormat>
  <Paragraphs>48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R7 Pollinator Protection Workgroup Actions</vt:lpstr>
      <vt:lpstr>R7 Pollinator Protection Strategy</vt:lpstr>
      <vt:lpstr>EPA R7 Workgroup</vt:lpstr>
      <vt:lpstr>R7 Strategy Initiatives</vt:lpstr>
      <vt:lpstr>R7 Strategy Initiatives</vt:lpstr>
      <vt:lpstr>R7 Strategy Initiatives</vt:lpstr>
      <vt:lpstr>QUESTIONS?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Skeo</dc:creator>
  <cp:lastModifiedBy>Rosemary Han</cp:lastModifiedBy>
  <cp:revision>18</cp:revision>
  <dcterms:created xsi:type="dcterms:W3CDTF">2015-01-22T15:43:45Z</dcterms:created>
  <dcterms:modified xsi:type="dcterms:W3CDTF">2015-04-20T13:26:51Z</dcterms:modified>
</cp:coreProperties>
</file>