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sldIdLst>
    <p:sldId id="258" r:id="rId2"/>
    <p:sldId id="259" r:id="rId3"/>
    <p:sldId id="260" r:id="rId4"/>
    <p:sldId id="269" r:id="rId5"/>
    <p:sldId id="267" r:id="rId6"/>
    <p:sldId id="268" r:id="rId7"/>
    <p:sldId id="270" r:id="rId8"/>
    <p:sldId id="262" r:id="rId9"/>
    <p:sldId id="263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Alfano" initials="SA" lastIdx="17" clrIdx="0"/>
  <p:cmAuthor id="1" name="Sabrina Foster" initials="SF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42" autoAdjust="0"/>
  </p:normalViewPr>
  <p:slideViewPr>
    <p:cSldViewPr>
      <p:cViewPr>
        <p:scale>
          <a:sx n="50" d="100"/>
          <a:sy n="50" d="100"/>
        </p:scale>
        <p:origin x="-1860" y="-72"/>
      </p:cViewPr>
      <p:guideLst>
        <p:guide orient="horz" pos="528"/>
        <p:guide orient="horz" pos="336"/>
        <p:guide orient="horz" pos="912"/>
        <p:guide orient="horz" pos="4128"/>
        <p:guide pos="768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794" y="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1C4CF-E95B-4F74-A557-3F67D1571E72}" type="datetimeFigureOut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4742C-5825-484F-8F0D-DA9C93484B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1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56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2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87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0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0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3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3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9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7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742C-5825-484F-8F0D-DA9C93484B4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22172"/>
          <a:stretch/>
        </p:blipFill>
        <p:spPr>
          <a:xfrm>
            <a:off x="75056" y="4534307"/>
            <a:ext cx="2255586" cy="2259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4008" r="31907" b="599"/>
          <a:stretch/>
        </p:blipFill>
        <p:spPr>
          <a:xfrm>
            <a:off x="4683430" y="2268568"/>
            <a:ext cx="2230516" cy="220600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934200" y="2305956"/>
            <a:ext cx="2209800" cy="220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056" y="2294773"/>
            <a:ext cx="2270120" cy="2239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538" y="76200"/>
            <a:ext cx="2238829" cy="21923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11944" y="2334352"/>
            <a:ext cx="2209800" cy="2153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7"/>
          <a:stretch/>
        </p:blipFill>
        <p:spPr>
          <a:xfrm>
            <a:off x="228600" y="762001"/>
            <a:ext cx="1737232" cy="64540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rot="5400000">
            <a:off x="4557392" y="-4510409"/>
            <a:ext cx="91573" cy="908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55929" r="25906"/>
          <a:stretch/>
        </p:blipFill>
        <p:spPr>
          <a:xfrm>
            <a:off x="6913946" y="26819"/>
            <a:ext cx="2243909" cy="2180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4674170" y="-16082"/>
            <a:ext cx="2209800" cy="227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5400000">
            <a:off x="4533141" y="2233285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913946" y="21770"/>
            <a:ext cx="91572" cy="683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rot="5400000">
            <a:off x="4545636" y="-4578837"/>
            <a:ext cx="98761" cy="921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b="10098"/>
          <a:stretch/>
        </p:blipFill>
        <p:spPr>
          <a:xfrm>
            <a:off x="2372160" y="30413"/>
            <a:ext cx="2238699" cy="22512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109100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5400000">
            <a:off x="4547879" y="-2328691"/>
            <a:ext cx="104910" cy="920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-4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01368" y="15806"/>
            <a:ext cx="91572" cy="675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591858" y="15806"/>
            <a:ext cx="91572" cy="679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92940" y="4572000"/>
            <a:ext cx="6716160" cy="2194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5078849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0" kern="1200" spc="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Reuse Opportunities on Capped Superfund Sites</a:t>
            </a:r>
            <a:r>
              <a:rPr lang="en-US" sz="3500" b="0" kern="1200" spc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pc="0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57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4526212" y="-45788"/>
            <a:ext cx="91572" cy="914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2268"/>
            <a:ext cx="7696200" cy="97073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5029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 sz="20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6557" y="6391125"/>
            <a:ext cx="2133600" cy="365125"/>
          </a:xfrm>
        </p:spPr>
        <p:txBody>
          <a:bodyPr/>
          <a:lstStyle/>
          <a:p>
            <a:fld id="{D9E1CDE1-811C-4AA5-A7FF-B945AC84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60" y="4002394"/>
            <a:ext cx="1472770" cy="2779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032975" y="1615408"/>
            <a:ext cx="2724036" cy="7498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2" y="0"/>
            <a:ext cx="1417057" cy="38818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297795"/>
            <a:ext cx="7162800" cy="621911"/>
          </a:xfrm>
        </p:spPr>
        <p:txBody>
          <a:bodyPr anchor="t"/>
          <a:lstStyle>
            <a:lvl1pPr algn="l">
              <a:defRPr sz="4000" b="0" cap="all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47393"/>
            <a:ext cx="6624765" cy="49340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1CDE1-811C-4AA5-A7FF-B945AC844A9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9" b="50000"/>
          <a:stretch/>
        </p:blipFill>
        <p:spPr>
          <a:xfrm>
            <a:off x="1828800" y="4383395"/>
            <a:ext cx="1494712" cy="457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6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CDE1-811C-4AA5-A7FF-B945AC84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CDE1-811C-4AA5-A7FF-B945AC84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1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763000" y="6400800"/>
            <a:ext cx="335214" cy="4012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257" y="4034179"/>
            <a:ext cx="834144" cy="2774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1575"/>
            <a:ext cx="7696200" cy="118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509462E9-625C-433A-BC7E-8CC30B94B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5400000">
            <a:off x="4537157" y="2222344"/>
            <a:ext cx="67987" cy="914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573" y="1447800"/>
            <a:ext cx="822827" cy="2586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573" y="91572"/>
            <a:ext cx="822827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24625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56035" y="-3130209"/>
            <a:ext cx="91572" cy="911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526215" y="-534357"/>
            <a:ext cx="98500" cy="913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199"/>
            <a:ext cx="7696200" cy="482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0800000">
            <a:off x="9043800" y="91572"/>
            <a:ext cx="114055" cy="673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cgov.com/cityparks/parks-rosewood-park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stanzi.frances@ep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cgov.com/cityparks/parks-rosewood-park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spc="0" dirty="0" smtClean="0"/>
              <a:t>ROSE PARK SLUDGE PIT SUPERFUND SITE</a:t>
            </a:r>
            <a:endParaRPr lang="en-US" sz="2000" cap="none" spc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28800" y="5791200"/>
            <a:ext cx="6624765" cy="493402"/>
          </a:xfrm>
        </p:spPr>
        <p:txBody>
          <a:bodyPr/>
          <a:lstStyle/>
          <a:p>
            <a:r>
              <a:rPr lang="en-US" dirty="0" smtClean="0"/>
              <a:t>Fran Costanzi, Region 8 SRI Coordinator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21794"/>
          <a:stretch/>
        </p:blipFill>
        <p:spPr>
          <a:xfrm>
            <a:off x="1658054" y="76200"/>
            <a:ext cx="7409746" cy="3823072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40184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Site Today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19200" y="1447800"/>
            <a:ext cx="3657600" cy="2743200"/>
          </a:xfrm>
          <a:ln>
            <a:solidFill>
              <a:schemeClr val="tx2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/>
          <a:stretch/>
        </p:blipFill>
        <p:spPr>
          <a:xfrm>
            <a:off x="4104617" y="2819400"/>
            <a:ext cx="4591050" cy="309529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038600" y="5966012"/>
            <a:ext cx="4866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Source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www.slcgov.com/cityparks/parks-rosewood-park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Outdated or unnecessarily strict institutional and engineering controls can be adjusted even after NPL deletion when appropriate to support safe reuse</a:t>
            </a:r>
          </a:p>
          <a:p>
            <a:endParaRPr lang="en-US" dirty="0" smtClean="0"/>
          </a:p>
          <a:p>
            <a:r>
              <a:rPr lang="en-US" dirty="0" smtClean="0"/>
              <a:t>Interagency and local government collaboration is essential</a:t>
            </a:r>
          </a:p>
          <a:p>
            <a:endParaRPr lang="en-US" dirty="0" smtClean="0"/>
          </a:p>
          <a:p>
            <a:r>
              <a:rPr lang="en-US" dirty="0" smtClean="0"/>
              <a:t>Reuse </a:t>
            </a:r>
            <a:r>
              <a:rPr lang="en-US" dirty="0"/>
              <a:t>can promote long-term </a:t>
            </a:r>
            <a:r>
              <a:rPr lang="en-US" dirty="0" smtClean="0"/>
              <a:t>stewardship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Fran Costanzi</a:t>
            </a:r>
          </a:p>
          <a:p>
            <a:pPr marL="0" indent="0">
              <a:buNone/>
            </a:pPr>
            <a:r>
              <a:rPr lang="en-US" dirty="0" smtClean="0"/>
              <a:t>EPA Region 8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costanzi.frances@epa.gov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(303) 312-6571 </a:t>
            </a:r>
            <a:r>
              <a:rPr lang="en-US" dirty="0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64116"/>
            <a:ext cx="1752600" cy="17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Background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95400"/>
            <a:ext cx="4114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Salt Lake City, Utah (Rose Park Community)</a:t>
            </a:r>
          </a:p>
          <a:p>
            <a:r>
              <a:rPr lang="en-US" dirty="0" smtClean="0"/>
              <a:t>5 acres</a:t>
            </a:r>
          </a:p>
          <a:p>
            <a:r>
              <a:rPr lang="en-US" dirty="0" smtClean="0"/>
              <a:t>Surrounded by undeveloped land and recreational space (Rosewood Park)</a:t>
            </a:r>
          </a:p>
          <a:p>
            <a:r>
              <a:rPr lang="en-US" dirty="0" smtClean="0"/>
              <a:t>Final NPL listing on </a:t>
            </a:r>
            <a:r>
              <a:rPr lang="en-US" dirty="0"/>
              <a:t>September 8, 1983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D9E1CDE1-811C-4AA5-A7FF-B945AC844A9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7519" r="32091" b="44428"/>
          <a:stretch/>
        </p:blipFill>
        <p:spPr>
          <a:xfrm>
            <a:off x="5181600" y="1479313"/>
            <a:ext cx="3733800" cy="454048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633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Remediation and 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Intergovernmental/Corporate Cooperation Agreement (ICCA) </a:t>
            </a:r>
            <a:endParaRPr lang="en-US" dirty="0" smtClean="0"/>
          </a:p>
          <a:p>
            <a:r>
              <a:rPr lang="en-US" dirty="0" smtClean="0"/>
              <a:t>Cleanup designed to prevent exposure</a:t>
            </a:r>
          </a:p>
          <a:p>
            <a:r>
              <a:rPr lang="en-US" dirty="0" smtClean="0"/>
              <a:t>Bentonite slurry wall, capping waste, monitoring ground water, institutional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:\Users\salfano\AppData\Local\Microsoft\Windows\Temporary Internet Files\Content.IE5\JQTU0UQW\MC90043152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652"/>
            <a:ext cx="2458243" cy="21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Considerations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2" y="1447800"/>
            <a:ext cx="4081318" cy="2667000"/>
          </a:xfrm>
          <a:ln>
            <a:solidFill>
              <a:schemeClr val="tx2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0"/>
          <a:stretch/>
        </p:blipFill>
        <p:spPr>
          <a:xfrm>
            <a:off x="3581400" y="3429000"/>
            <a:ext cx="5181600" cy="2895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0" y="2209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Existing tennis  courts near the Rose Park Sludge Pit site . (Source: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www.slcgov.com/cityparks/parks-rosewood-park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Unused </a:t>
            </a:r>
            <a:r>
              <a:rPr lang="en-US" dirty="0" smtClean="0"/>
              <a:t>Site Property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Warning signs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9"/>
          <a:stretch/>
        </p:blipFill>
        <p:spPr>
          <a:xfrm>
            <a:off x="1219199" y="1981200"/>
            <a:ext cx="7272686" cy="4572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91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Unused Site </a:t>
            </a:r>
            <a:r>
              <a:rPr lang="en-US" dirty="0" smtClean="0"/>
              <a:t>Property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t="20834" r="46193" b="32552"/>
          <a:stretch/>
        </p:blipFill>
        <p:spPr bwMode="auto">
          <a:xfrm>
            <a:off x="4699479" y="3733800"/>
            <a:ext cx="4063521" cy="2647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031" r="5857" b="19792"/>
          <a:stretch/>
        </p:blipFill>
        <p:spPr bwMode="auto">
          <a:xfrm>
            <a:off x="1219200" y="1447800"/>
            <a:ext cx="4724400" cy="289888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200" y="5105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Vandalism noted during the 2007 Five-Year Review.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Keeping it Safe, Making Reuse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Unnecessarily strict institutional and engineering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16667" r="23133" b="9896"/>
          <a:stretch/>
        </p:blipFill>
        <p:spPr bwMode="auto">
          <a:xfrm rot="5400000">
            <a:off x="2667000" y="838200"/>
            <a:ext cx="4267200" cy="7162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Parking Lot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/>
          <a:stretch/>
        </p:blipFill>
        <p:spPr>
          <a:xfrm>
            <a:off x="1219200" y="1447800"/>
            <a:ext cx="7467600" cy="41713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833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Dog Park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7051343" cy="47244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19199" y="6176665"/>
            <a:ext cx="705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Vegetated cap and view of the future dog park area.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ped Sites Webina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217</Words>
  <Application>Microsoft Office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Capped Sites Webinar Template</vt:lpstr>
      <vt:lpstr>ROSE PARK SLUDGE PIT SUPERFUND SITE</vt:lpstr>
      <vt:lpstr>Site Background </vt:lpstr>
      <vt:lpstr>Site Remediation and Deletion</vt:lpstr>
      <vt:lpstr>Reuse Considerations</vt:lpstr>
      <vt:lpstr>Unused Site Property</vt:lpstr>
      <vt:lpstr>Unused Site Property</vt:lpstr>
      <vt:lpstr>Keeping it Safe, Making Reuse Work</vt:lpstr>
      <vt:lpstr>Parking Lot</vt:lpstr>
      <vt:lpstr>Future Dog Park</vt:lpstr>
      <vt:lpstr>The Site Today</vt:lpstr>
      <vt:lpstr>Key Lessons</vt:lpstr>
      <vt:lpstr>Contact Information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Sarah Alfano</cp:lastModifiedBy>
  <cp:revision>153</cp:revision>
  <dcterms:created xsi:type="dcterms:W3CDTF">2013-12-06T18:41:52Z</dcterms:created>
  <dcterms:modified xsi:type="dcterms:W3CDTF">2014-07-10T19:49:23Z</dcterms:modified>
</cp:coreProperties>
</file>