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79" autoAdjust="0"/>
  </p:normalViewPr>
  <p:slideViewPr>
    <p:cSldViewPr>
      <p:cViewPr varScale="1">
        <p:scale>
          <a:sx n="64" d="100"/>
          <a:sy n="64" d="100"/>
        </p:scale>
        <p:origin x="-1668" y="-108"/>
      </p:cViewPr>
      <p:guideLst>
        <p:guide orient="horz" pos="288"/>
        <p:guide orient="horz" pos="4032"/>
        <p:guide orient="horz" pos="528"/>
        <p:guide orient="horz" pos="912"/>
        <p:guide pos="768"/>
        <p:guide pos="57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F331-A554-4DD5-B4CF-22C31247290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66916-D0B5-42EB-B7E0-FF922ED83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D5283-46B8-4FAA-BA7F-0D69B1B08D7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2449-4916-473B-BB6E-7FF11EEE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2449-4916-473B-BB6E-7FF11EEE2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2449-4916-473B-BB6E-7FF11EEE2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5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2449-4916-473B-BB6E-7FF11EEE28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343400"/>
            <a:ext cx="63246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2449-4916-473B-BB6E-7FF11EEE2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2449-4916-473B-BB6E-7FF11EEE2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6557" y="639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552571" y="-560714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nman.bill@ep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297795"/>
            <a:ext cx="7162800" cy="621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Davie Landfill Case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Bill Denman, EPA Region 4 Superfund Division, Section Chief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b="19243"/>
          <a:stretch/>
        </p:blipFill>
        <p:spPr>
          <a:xfrm>
            <a:off x="1676401" y="114300"/>
            <a:ext cx="73914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3600" y="4038600"/>
            <a:ext cx="2818142" cy="1676400"/>
          </a:xfrm>
        </p:spPr>
        <p:txBody>
          <a:bodyPr/>
          <a:lstStyle/>
          <a:p>
            <a:r>
              <a:rPr lang="en-US" dirty="0" smtClean="0"/>
              <a:t>Davie, Broward County, Florida</a:t>
            </a:r>
            <a:endParaRPr lang="en-US" dirty="0"/>
          </a:p>
        </p:txBody>
      </p:sp>
      <p:pic>
        <p:nvPicPr>
          <p:cNvPr id="6" name="Picture 1" descr="Davie_Vicinity(080610)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4270" y="1482436"/>
            <a:ext cx="4543630" cy="4243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Davie_Vicinity(080610)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17"/>
          <a:stretch/>
        </p:blipFill>
        <p:spPr bwMode="auto">
          <a:xfrm>
            <a:off x="5944858" y="1447800"/>
            <a:ext cx="3122942" cy="22548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3" descr="X:\Image Libraries\Skeo Image Library\Site Folders\Superfund Sites\DavieLandfillSite\Davie Before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447799"/>
            <a:ext cx="6705600" cy="531302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4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Reuse Considerations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295400"/>
            <a:ext cx="67056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Bill Denman</a:t>
            </a:r>
          </a:p>
          <a:p>
            <a:pPr marL="0" indent="0">
              <a:buNone/>
            </a:pPr>
            <a:r>
              <a:rPr lang="en-US" dirty="0" smtClean="0"/>
              <a:t>EPA Region 4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denman.bill@epa.gov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(404) 562-8939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8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49</Words>
  <Application>Microsoft Office PowerPoint</Application>
  <PresentationFormat>On-screen Show (4:3)</PresentationFormat>
  <Paragraphs>21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Davie Landfill Case study</vt:lpstr>
      <vt:lpstr>Site Location</vt:lpstr>
      <vt:lpstr>Site History</vt:lpstr>
      <vt:lpstr>Proactive Reuse Considerations</vt:lpstr>
      <vt:lpstr>Contact Information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SRI</cp:lastModifiedBy>
  <cp:revision>58</cp:revision>
  <dcterms:created xsi:type="dcterms:W3CDTF">2013-12-06T18:41:52Z</dcterms:created>
  <dcterms:modified xsi:type="dcterms:W3CDTF">2014-09-09T20:39:00Z</dcterms:modified>
</cp:coreProperties>
</file>